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6BloZbpNmaOE4KnDW7tw==" hashData="EhiJIxjlbW+phlWjrB542ADyyCNmLKMrGRPMCzqXpR9jDxrjC+LA2VOr66QyQcqNEWrnUPq/Sevbcyy2ymtuC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33CC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67" name="Imagen 6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10904626" y="427037"/>
            <a:ext cx="657225" cy="59055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>
          <a:xfrm>
            <a:off x="9382124" y="6038290"/>
            <a:ext cx="2571750" cy="583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/>
          <a:stretch/>
        </p:blipFill>
        <p:spPr>
          <a:xfrm>
            <a:off x="10850837" y="323243"/>
            <a:ext cx="657225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oscar.botero@pascualbravo.edu.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16086" y="1630534"/>
            <a:ext cx="8458200" cy="611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CITAS Y REFERENCIAS BIBLIOGRÁFICAS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5030339" y="2673459"/>
            <a:ext cx="54296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Oscar Ignacio Botero Henao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Docente Ocasional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Facultad de Ingeniería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Departamento de Electrónica y afines</a:t>
            </a:r>
            <a:endParaRPr lang="es-CO" altLang="es-CO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389085" y="2371725"/>
            <a:ext cx="0" cy="241935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39093" y="256968"/>
            <a:ext cx="6230836" cy="468086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Citaciones y Referencias Bibliográficas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4657" y="1334370"/>
            <a:ext cx="80739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E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deben </a:t>
            </a:r>
            <a:r>
              <a:rPr 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incluir citas correctamente referenciadas de artículos, libros, documentos, sitios web, etc.; para ello utilice la herramienta que trae Microsoft Word “Pestaña: Referencias / Estilo: APA / Insertar cita / Agregar nueva fuente”. Tenga presente que el Office 2010 crea las referencias bibliográficas bajo las normas APA quinta edición y el Office 2013 bajo la sexta edición</a:t>
            </a:r>
            <a:r>
              <a:rPr 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267" y="2309765"/>
            <a:ext cx="2466975" cy="254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6793734" y="5412918"/>
            <a:ext cx="52917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http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://gestionsinfogrp4.weebly.com/uploads/1/4/1/1/14116102/7022363_orig.jpg?1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94657" y="3827361"/>
            <a:ext cx="80739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referencias bibliográficas sólo incluyen las fuentes de información que se usaron dentro del cuerpo del documento del proyecto de grado y se hacen en sangría francesa (primer renglón contra la margen izquierda y a partir del segundo renglón con sangría de 1 cm).</a:t>
            </a:r>
          </a:p>
        </p:txBody>
      </p:sp>
    </p:spTree>
    <p:extLst>
      <p:ext uri="{BB962C8B-B14F-4D97-AF65-F5344CB8AC3E}">
        <p14:creationId xmlns:p14="http://schemas.microsoft.com/office/powerpoint/2010/main" val="10722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3498" y="1665790"/>
            <a:ext cx="77371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bibliografía son fuentes de apoyo que no fueron utilizadas en el cuerpo del documento, pero que sirven como información complementaria para profundizar el tema el tema tratado en el proyecto</a:t>
            </a:r>
            <a:r>
              <a:rPr 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05" y="3567083"/>
            <a:ext cx="3287847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08" y="1512851"/>
            <a:ext cx="2927490" cy="175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6739011" y="3320862"/>
            <a:ext cx="5233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http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://conceptodefinicion.de/wp-content/uploads/2016/04/Bibliograf%C3%ADa.jpg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6177" y="5396422"/>
            <a:ext cx="5586699" cy="25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http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://psicoblog.com/wp-content/2015/11/actitud-positiva-en-la-entrevista-de-trabajo.png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13523" y="3718719"/>
            <a:ext cx="6844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Las entrevistas, los correos electrónicos, las entrevistas telefónicas, no se incluyen en la página de Referencias Bibliográficas ya que se consideran como información no recuperable.</a:t>
            </a:r>
            <a:endParaRPr lang="es-CO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39092" y="256968"/>
            <a:ext cx="6782193" cy="468086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Citaciones y Referencias Bibliográficas </a:t>
            </a:r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CO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ita_AP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093" y="979714"/>
            <a:ext cx="11756964" cy="576943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39092" y="256968"/>
            <a:ext cx="6782193" cy="468086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Citaciones y Referencias Bibliográficas </a:t>
            </a:r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CO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5988609" y="3049981"/>
            <a:ext cx="1885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Gracias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71519" y="3185604"/>
            <a:ext cx="0" cy="531813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2580933" y="3144936"/>
            <a:ext cx="3173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Oscar Ignacio Botero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</a:t>
            </a:r>
            <a:r>
              <a:rPr 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enao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sz="1800" dirty="0" smtClean="0">
                <a:latin typeface="Arial Narrow" panose="020B0606020202030204" pitchFamily="34" charset="0"/>
                <a:hlinkClick r:id="rId2"/>
              </a:rPr>
              <a:t>oscar.botero@pascualbravo.edu.co</a:t>
            </a:r>
            <a:endParaRPr lang="es-CO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2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112</TotalTime>
  <Words>231</Words>
  <Application>Microsoft Office PowerPoint</Application>
  <PresentationFormat>Panorámica</PresentationFormat>
  <Paragraphs>18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Times New Roman</vt:lpstr>
      <vt:lpstr>Trebuchet MS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Botero</dc:creator>
  <cp:lastModifiedBy>Oscar Botero</cp:lastModifiedBy>
  <cp:revision>49</cp:revision>
  <dcterms:created xsi:type="dcterms:W3CDTF">2016-12-10T13:51:21Z</dcterms:created>
  <dcterms:modified xsi:type="dcterms:W3CDTF">2017-08-23T08:30:31Z</dcterms:modified>
</cp:coreProperties>
</file>