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3" r:id="rId5"/>
    <p:sldId id="260" r:id="rId6"/>
    <p:sldId id="261" r:id="rId7"/>
    <p:sldId id="264" r:id="rId8"/>
    <p:sldId id="265" r:id="rId9"/>
    <p:sldId id="266" r:id="rId10"/>
    <p:sldId id="272" r:id="rId11"/>
    <p:sldId id="267" r:id="rId12"/>
    <p:sldId id="268" r:id="rId13"/>
    <p:sldId id="269" r:id="rId14"/>
    <p:sldId id="271" r:id="rId15"/>
    <p:sldId id="270" r:id="rId16"/>
  </p:sldIdLst>
  <p:sldSz cx="12192000" cy="6858000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i1kKi79E5Wv7QCOqEbHfdQ==" hashData="zCWK4GAS0x1tijsRmrGtLrh8WSkINIhDWHI9vpZssfaAZ5JtkvI8IZmx0E7W2vIKP8RgJthJvTJ2o0IN9MjFO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2DF6D-0897-4130-BC59-C2745CC88D80}" type="slidenum">
              <a:rPr lang="es-CO" altLang="es-CO"/>
              <a:pPr/>
              <a:t>‹Nº›</a:t>
            </a:fld>
            <a:endParaRPr lang="es-CO" altLang="es-CO"/>
          </a:p>
        </p:txBody>
      </p:sp>
      <p:pic>
        <p:nvPicPr>
          <p:cNvPr id="7" name="Picture 7" descr="bambo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92"/>
          <a:stretch>
            <a:fillRect/>
          </a:stretch>
        </p:blipFill>
        <p:spPr bwMode="ltGray">
          <a:xfrm>
            <a:off x="0" y="5805264"/>
            <a:ext cx="12192000" cy="10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744" y="116632"/>
            <a:ext cx="62992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866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D14DE-6522-4D83-A2B5-039C5669A7BF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53111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DBE25-7C77-4797-B876-D3CF515AC5DA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9922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6E515B-6F88-46ED-94A9-AE0A42AAEEA2}" type="slidenum">
              <a:rPr lang="es-CO" altLang="es-CO"/>
              <a:pPr/>
              <a:t>‹Nº›</a:t>
            </a:fld>
            <a:endParaRPr lang="es-CO" altLang="es-CO"/>
          </a:p>
        </p:txBody>
      </p:sp>
      <p:pic>
        <p:nvPicPr>
          <p:cNvPr id="7" name="Picture 7" descr="bambo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92"/>
          <a:stretch>
            <a:fillRect/>
          </a:stretch>
        </p:blipFill>
        <p:spPr bwMode="ltGray">
          <a:xfrm>
            <a:off x="0" y="5805264"/>
            <a:ext cx="12192000" cy="10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5156" y="100143"/>
            <a:ext cx="647508" cy="607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0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A7B20-7635-4BD5-B5B3-1DC230ED7729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89268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ADAEE3-B28F-4503-8500-9D37FC3454AD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06618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9FA05-9CD4-49BB-B8A5-464B3D53D6EA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77913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5C285-5FFC-4C1D-A277-8BEBFBB86938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00383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8E35F-BEA8-4E92-8CD0-A5CB8ACEB89A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6286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03241-4CC4-40C5-ACE3-DEDD0BC64F86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7110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D2655F-3374-4B3B-9910-AB4C21B97FE5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79690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O" altLang="es-CO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O" altLang="es-CO" smtClean="0"/>
              <a:t>Haga clic para modificar el estilo de texto del patrón</a:t>
            </a:r>
          </a:p>
          <a:p>
            <a:pPr lvl="1"/>
            <a:r>
              <a:rPr lang="es-CO" altLang="es-CO" smtClean="0"/>
              <a:t>Segundo nivel</a:t>
            </a:r>
          </a:p>
          <a:p>
            <a:pPr lvl="2"/>
            <a:r>
              <a:rPr lang="es-CO" altLang="es-CO" smtClean="0"/>
              <a:t>Tercer nivel</a:t>
            </a:r>
          </a:p>
          <a:p>
            <a:pPr lvl="3"/>
            <a:r>
              <a:rPr lang="es-CO" altLang="es-CO" smtClean="0"/>
              <a:t>Cuarto nivel</a:t>
            </a:r>
          </a:p>
          <a:p>
            <a:pPr lvl="4"/>
            <a:r>
              <a:rPr lang="es-CO" altLang="es-CO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11435B-81C3-45DF-95B4-4B02DDD36AA3}" type="slidenum">
              <a:rPr lang="es-CO" altLang="es-CO"/>
              <a:pPr/>
              <a:t>‹Nº›</a:t>
            </a:fld>
            <a:endParaRPr lang="es-CO" altLang="es-CO"/>
          </a:p>
        </p:txBody>
      </p:sp>
      <p:pic>
        <p:nvPicPr>
          <p:cNvPr id="1031" name="Picture 8" descr="untitled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719736" y="5013176"/>
            <a:ext cx="5072609" cy="62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s-CO" kern="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Oscar Ignacio Botero H.</a:t>
            </a:r>
            <a:endParaRPr lang="es-CO" kern="0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703512" y="1700808"/>
            <a:ext cx="85858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reflection blurRad="6350" stA="53000" endA="300" endPos="35500" dir="5400000" sy="-90000" algn="bl" rotWithShape="0"/>
                </a:effectLst>
              </a:rPr>
              <a:t>OPERACIONES BINARIAS BÁSICAS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45572">
            <a:off x="489604" y="913634"/>
            <a:ext cx="2819400" cy="69532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196235" y="414908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Tecnología Electrónica</a:t>
            </a:r>
            <a:endParaRPr lang="es-CO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RESTA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19336" y="1124744"/>
            <a:ext cx="3395325" cy="36131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Ejercicios para hacer en </a:t>
            </a:r>
            <a:r>
              <a:rPr lang="es-CO" dirty="0" smtClean="0"/>
              <a:t>clase</a:t>
            </a:r>
            <a:endParaRPr lang="es-CO" dirty="0"/>
          </a:p>
        </p:txBody>
      </p:sp>
      <p:sp>
        <p:nvSpPr>
          <p:cNvPr id="9" name="AutoShape 2"/>
          <p:cNvSpPr>
            <a:spLocks noChangeAspect="1" noChangeArrowheads="1" noTextEdit="1"/>
          </p:cNvSpPr>
          <p:nvPr/>
        </p:nvSpPr>
        <p:spPr bwMode="auto">
          <a:xfrm>
            <a:off x="1791136" y="1787320"/>
            <a:ext cx="7977187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61" name="Grupo 60"/>
          <p:cNvGrpSpPr/>
          <p:nvPr/>
        </p:nvGrpSpPr>
        <p:grpSpPr>
          <a:xfrm>
            <a:off x="1934011" y="2134983"/>
            <a:ext cx="3778250" cy="811212"/>
            <a:chOff x="2278063" y="4137026"/>
            <a:chExt cx="3778250" cy="811212"/>
          </a:xfrm>
        </p:grpSpPr>
        <p:sp>
          <p:nvSpPr>
            <p:cNvPr id="10" name="Line 4"/>
            <p:cNvSpPr>
              <a:spLocks noChangeShapeType="1"/>
            </p:cNvSpPr>
            <p:nvPr/>
          </p:nvSpPr>
          <p:spPr bwMode="auto">
            <a:xfrm>
              <a:off x="3360738" y="4654551"/>
              <a:ext cx="269557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2424113" y="4137026"/>
              <a:ext cx="98107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Minuendo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3563938" y="41370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3968750" y="413702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4368800" y="41370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3"/>
            <p:cNvSpPr>
              <a:spLocks noChangeArrowheads="1"/>
            </p:cNvSpPr>
            <p:nvPr/>
          </p:nvSpPr>
          <p:spPr bwMode="auto">
            <a:xfrm>
              <a:off x="4772025" y="413702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5173663" y="41370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2278063" y="4406901"/>
              <a:ext cx="11287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Sustraendo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3563938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2"/>
            <p:cNvSpPr>
              <a:spLocks noChangeArrowheads="1"/>
            </p:cNvSpPr>
            <p:nvPr/>
          </p:nvSpPr>
          <p:spPr bwMode="auto">
            <a:xfrm>
              <a:off x="3968750" y="440690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3"/>
            <p:cNvSpPr>
              <a:spLocks noChangeArrowheads="1"/>
            </p:cNvSpPr>
            <p:nvPr/>
          </p:nvSpPr>
          <p:spPr bwMode="auto">
            <a:xfrm>
              <a:off x="4368800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4"/>
            <p:cNvSpPr>
              <a:spLocks noChangeArrowheads="1"/>
            </p:cNvSpPr>
            <p:nvPr/>
          </p:nvSpPr>
          <p:spPr bwMode="auto">
            <a:xfrm>
              <a:off x="4772025" y="440690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5"/>
            <p:cNvSpPr>
              <a:spLocks noChangeArrowheads="1"/>
            </p:cNvSpPr>
            <p:nvPr/>
          </p:nvSpPr>
          <p:spPr bwMode="auto">
            <a:xfrm>
              <a:off x="5173663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5476875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4"/>
            <p:cNvSpPr>
              <a:spLocks noChangeArrowheads="1"/>
            </p:cNvSpPr>
            <p:nvPr/>
          </p:nvSpPr>
          <p:spPr bwMode="auto">
            <a:xfrm>
              <a:off x="2401888" y="4678363"/>
              <a:ext cx="10033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Diferencia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5804336" y="1865108"/>
            <a:ext cx="3957637" cy="1081087"/>
            <a:chOff x="6148388" y="3867151"/>
            <a:chExt cx="3957637" cy="1081087"/>
          </a:xfrm>
        </p:grpSpPr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7672388" y="4654551"/>
              <a:ext cx="2433637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6916738" y="3867151"/>
              <a:ext cx="801687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Acarreo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8578850" y="386715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8924925" y="386715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7845425" y="41370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8218488" y="41370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8621713" y="413702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9023350" y="41370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9436100" y="41370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7"/>
            <p:cNvSpPr>
              <a:spLocks noChangeArrowheads="1"/>
            </p:cNvSpPr>
            <p:nvPr/>
          </p:nvSpPr>
          <p:spPr bwMode="auto">
            <a:xfrm>
              <a:off x="6148388" y="4406901"/>
              <a:ext cx="15224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Complemento 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8"/>
            <p:cNvSpPr>
              <a:spLocks noChangeArrowheads="1"/>
            </p:cNvSpPr>
            <p:nvPr/>
          </p:nvSpPr>
          <p:spPr bwMode="auto">
            <a:xfrm>
              <a:off x="7845425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9"/>
            <p:cNvSpPr>
              <a:spLocks noChangeArrowheads="1"/>
            </p:cNvSpPr>
            <p:nvPr/>
          </p:nvSpPr>
          <p:spPr bwMode="auto">
            <a:xfrm>
              <a:off x="8218488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8621713" y="440690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1"/>
            <p:cNvSpPr>
              <a:spLocks noChangeArrowheads="1"/>
            </p:cNvSpPr>
            <p:nvPr/>
          </p:nvSpPr>
          <p:spPr bwMode="auto">
            <a:xfrm>
              <a:off x="9023350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2"/>
            <p:cNvSpPr>
              <a:spLocks noChangeArrowheads="1"/>
            </p:cNvSpPr>
            <p:nvPr/>
          </p:nvSpPr>
          <p:spPr bwMode="auto">
            <a:xfrm>
              <a:off x="9436100" y="4406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3"/>
            <p:cNvSpPr>
              <a:spLocks noChangeArrowheads="1"/>
            </p:cNvSpPr>
            <p:nvPr/>
          </p:nvSpPr>
          <p:spPr bwMode="auto">
            <a:xfrm>
              <a:off x="9748838" y="4406901"/>
              <a:ext cx="20796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5"/>
            <p:cNvSpPr>
              <a:spLocks noChangeArrowheads="1"/>
            </p:cNvSpPr>
            <p:nvPr/>
          </p:nvSpPr>
          <p:spPr bwMode="auto">
            <a:xfrm>
              <a:off x="7818438" y="4678363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6"/>
            <p:cNvSpPr>
              <a:spLocks noChangeArrowheads="1"/>
            </p:cNvSpPr>
            <p:nvPr/>
          </p:nvSpPr>
          <p:spPr bwMode="auto">
            <a:xfrm>
              <a:off x="8218488" y="46783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7"/>
            <p:cNvSpPr>
              <a:spLocks noChangeArrowheads="1"/>
            </p:cNvSpPr>
            <p:nvPr/>
          </p:nvSpPr>
          <p:spPr bwMode="auto">
            <a:xfrm>
              <a:off x="8621713" y="4678363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9023350" y="46783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9"/>
            <p:cNvSpPr>
              <a:spLocks noChangeArrowheads="1"/>
            </p:cNvSpPr>
            <p:nvPr/>
          </p:nvSpPr>
          <p:spPr bwMode="auto">
            <a:xfrm>
              <a:off x="9436100" y="46783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3567548" y="2946195"/>
            <a:ext cx="5264150" cy="269875"/>
            <a:chOff x="3911600" y="4948238"/>
            <a:chExt cx="5264150" cy="269875"/>
          </a:xfrm>
        </p:grpSpPr>
        <p:grpSp>
          <p:nvGrpSpPr>
            <p:cNvPr id="63" name="Grupo 62"/>
            <p:cNvGrpSpPr/>
            <p:nvPr/>
          </p:nvGrpSpPr>
          <p:grpSpPr>
            <a:xfrm>
              <a:off x="3911600" y="4948238"/>
              <a:ext cx="2090738" cy="269875"/>
              <a:chOff x="3911600" y="4948238"/>
              <a:chExt cx="2090738" cy="269875"/>
            </a:xfrm>
          </p:grpSpPr>
          <p:sp>
            <p:nvSpPr>
              <p:cNvPr id="46" name="Rectangle 40"/>
              <p:cNvSpPr>
                <a:spLocks noChangeArrowheads="1"/>
              </p:cNvSpPr>
              <p:nvPr/>
            </p:nvSpPr>
            <p:spPr bwMode="auto">
              <a:xfrm>
                <a:off x="3911600" y="4948238"/>
                <a:ext cx="315912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19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41"/>
              <p:cNvSpPr>
                <a:spLocks noChangeArrowheads="1"/>
              </p:cNvSpPr>
              <p:nvPr/>
            </p:nvSpPr>
            <p:spPr bwMode="auto">
              <a:xfrm>
                <a:off x="4368800" y="4948238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–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42"/>
              <p:cNvSpPr>
                <a:spLocks noChangeArrowheads="1"/>
              </p:cNvSpPr>
              <p:nvPr/>
            </p:nvSpPr>
            <p:spPr bwMode="auto">
              <a:xfrm>
                <a:off x="4714875" y="4948238"/>
                <a:ext cx="315912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31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43"/>
              <p:cNvSpPr>
                <a:spLocks noChangeArrowheads="1"/>
              </p:cNvSpPr>
              <p:nvPr/>
            </p:nvSpPr>
            <p:spPr bwMode="auto">
              <a:xfrm>
                <a:off x="5170488" y="4948238"/>
                <a:ext cx="20955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=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44"/>
              <p:cNvSpPr>
                <a:spLocks noChangeArrowheads="1"/>
              </p:cNvSpPr>
              <p:nvPr/>
            </p:nvSpPr>
            <p:spPr bwMode="auto">
              <a:xfrm>
                <a:off x="5575300" y="4948238"/>
                <a:ext cx="201612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–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45"/>
              <p:cNvSpPr>
                <a:spLocks noChangeArrowheads="1"/>
              </p:cNvSpPr>
              <p:nvPr/>
            </p:nvSpPr>
            <p:spPr bwMode="auto">
              <a:xfrm>
                <a:off x="5688013" y="4948238"/>
                <a:ext cx="314325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12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2" name="Rectangle 46"/>
            <p:cNvSpPr>
              <a:spLocks noChangeArrowheads="1"/>
            </p:cNvSpPr>
            <p:nvPr/>
          </p:nvSpPr>
          <p:spPr bwMode="auto">
            <a:xfrm>
              <a:off x="8691563" y="49482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7"/>
            <p:cNvSpPr>
              <a:spLocks noChangeArrowheads="1"/>
            </p:cNvSpPr>
            <p:nvPr/>
          </p:nvSpPr>
          <p:spPr bwMode="auto">
            <a:xfrm>
              <a:off x="8861425" y="4948238"/>
              <a:ext cx="31432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5" name="Grupo 64"/>
          <p:cNvGrpSpPr/>
          <p:nvPr/>
        </p:nvGrpSpPr>
        <p:grpSpPr>
          <a:xfrm>
            <a:off x="5804336" y="3216070"/>
            <a:ext cx="3490912" cy="271463"/>
            <a:chOff x="6148388" y="5218113"/>
            <a:chExt cx="3490912" cy="271463"/>
          </a:xfrm>
        </p:grpSpPr>
        <p:sp>
          <p:nvSpPr>
            <p:cNvPr id="54" name="Rectangle 48"/>
            <p:cNvSpPr>
              <a:spLocks noChangeArrowheads="1"/>
            </p:cNvSpPr>
            <p:nvPr/>
          </p:nvSpPr>
          <p:spPr bwMode="auto">
            <a:xfrm>
              <a:off x="6148388" y="5218113"/>
              <a:ext cx="15224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Complemento 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49"/>
            <p:cNvSpPr>
              <a:spLocks noChangeArrowheads="1"/>
            </p:cNvSpPr>
            <p:nvPr/>
          </p:nvSpPr>
          <p:spPr bwMode="auto">
            <a:xfrm>
              <a:off x="7818438" y="5218113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0"/>
            <p:cNvSpPr>
              <a:spLocks noChangeArrowheads="1"/>
            </p:cNvSpPr>
            <p:nvPr/>
          </p:nvSpPr>
          <p:spPr bwMode="auto">
            <a:xfrm>
              <a:off x="8218488" y="52181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1"/>
            <p:cNvSpPr>
              <a:spLocks noChangeArrowheads="1"/>
            </p:cNvSpPr>
            <p:nvPr/>
          </p:nvSpPr>
          <p:spPr bwMode="auto">
            <a:xfrm>
              <a:off x="8621713" y="5218113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2"/>
            <p:cNvSpPr>
              <a:spLocks noChangeArrowheads="1"/>
            </p:cNvSpPr>
            <p:nvPr/>
          </p:nvSpPr>
          <p:spPr bwMode="auto">
            <a:xfrm>
              <a:off x="9023350" y="52181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3"/>
            <p:cNvSpPr>
              <a:spLocks noChangeArrowheads="1"/>
            </p:cNvSpPr>
            <p:nvPr/>
          </p:nvSpPr>
          <p:spPr bwMode="auto">
            <a:xfrm>
              <a:off x="9436100" y="52181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60" name="Rectangle 54"/>
          <p:cNvSpPr>
            <a:spLocks noChangeArrowheads="1"/>
          </p:cNvSpPr>
          <p:nvPr/>
        </p:nvSpPr>
        <p:spPr bwMode="auto">
          <a:xfrm>
            <a:off x="8342748" y="3485945"/>
            <a:ext cx="490537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+ 12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AutoShape 56"/>
          <p:cNvSpPr>
            <a:spLocks noChangeAspect="1" noChangeArrowheads="1" noTextEdit="1"/>
          </p:cNvSpPr>
          <p:nvPr/>
        </p:nvSpPr>
        <p:spPr bwMode="auto">
          <a:xfrm>
            <a:off x="1770063" y="4027488"/>
            <a:ext cx="7853362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20" name="Grupo 119"/>
          <p:cNvGrpSpPr/>
          <p:nvPr/>
        </p:nvGrpSpPr>
        <p:grpSpPr>
          <a:xfrm>
            <a:off x="1893888" y="4375151"/>
            <a:ext cx="3629025" cy="811213"/>
            <a:chOff x="1893888" y="4375151"/>
            <a:chExt cx="3629025" cy="811213"/>
          </a:xfrm>
        </p:grpSpPr>
        <p:sp>
          <p:nvSpPr>
            <p:cNvPr id="70" name="Line 58"/>
            <p:cNvSpPr>
              <a:spLocks noChangeShapeType="1"/>
            </p:cNvSpPr>
            <p:nvPr/>
          </p:nvSpPr>
          <p:spPr bwMode="auto">
            <a:xfrm>
              <a:off x="2976563" y="4892676"/>
              <a:ext cx="254635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4" name="Rectangle 62"/>
            <p:cNvSpPr>
              <a:spLocks noChangeArrowheads="1"/>
            </p:cNvSpPr>
            <p:nvPr/>
          </p:nvSpPr>
          <p:spPr bwMode="auto">
            <a:xfrm>
              <a:off x="2039938" y="4375151"/>
              <a:ext cx="98107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Minuendo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63"/>
            <p:cNvSpPr>
              <a:spLocks noChangeArrowheads="1"/>
            </p:cNvSpPr>
            <p:nvPr/>
          </p:nvSpPr>
          <p:spPr bwMode="auto">
            <a:xfrm>
              <a:off x="3149600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64"/>
            <p:cNvSpPr>
              <a:spLocks noChangeArrowheads="1"/>
            </p:cNvSpPr>
            <p:nvPr/>
          </p:nvSpPr>
          <p:spPr bwMode="auto">
            <a:xfrm>
              <a:off x="3575050" y="4375151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65"/>
            <p:cNvSpPr>
              <a:spLocks noChangeArrowheads="1"/>
            </p:cNvSpPr>
            <p:nvPr/>
          </p:nvSpPr>
          <p:spPr bwMode="auto">
            <a:xfrm>
              <a:off x="3968750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66"/>
            <p:cNvSpPr>
              <a:spLocks noChangeArrowheads="1"/>
            </p:cNvSpPr>
            <p:nvPr/>
          </p:nvSpPr>
          <p:spPr bwMode="auto">
            <a:xfrm>
              <a:off x="4365625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67"/>
            <p:cNvSpPr>
              <a:spLocks noChangeArrowheads="1"/>
            </p:cNvSpPr>
            <p:nvPr/>
          </p:nvSpPr>
          <p:spPr bwMode="auto">
            <a:xfrm>
              <a:off x="4760913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73"/>
            <p:cNvSpPr>
              <a:spLocks noChangeArrowheads="1"/>
            </p:cNvSpPr>
            <p:nvPr/>
          </p:nvSpPr>
          <p:spPr bwMode="auto">
            <a:xfrm>
              <a:off x="1893888" y="4645026"/>
              <a:ext cx="11287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Sustraendo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74"/>
            <p:cNvSpPr>
              <a:spLocks noChangeArrowheads="1"/>
            </p:cNvSpPr>
            <p:nvPr/>
          </p:nvSpPr>
          <p:spPr bwMode="auto">
            <a:xfrm>
              <a:off x="3149600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75"/>
            <p:cNvSpPr>
              <a:spLocks noChangeArrowheads="1"/>
            </p:cNvSpPr>
            <p:nvPr/>
          </p:nvSpPr>
          <p:spPr bwMode="auto">
            <a:xfrm>
              <a:off x="3575050" y="4645026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76"/>
            <p:cNvSpPr>
              <a:spLocks noChangeArrowheads="1"/>
            </p:cNvSpPr>
            <p:nvPr/>
          </p:nvSpPr>
          <p:spPr bwMode="auto">
            <a:xfrm>
              <a:off x="3968750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77"/>
            <p:cNvSpPr>
              <a:spLocks noChangeArrowheads="1"/>
            </p:cNvSpPr>
            <p:nvPr/>
          </p:nvSpPr>
          <p:spPr bwMode="auto">
            <a:xfrm>
              <a:off x="4365625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78"/>
            <p:cNvSpPr>
              <a:spLocks noChangeArrowheads="1"/>
            </p:cNvSpPr>
            <p:nvPr/>
          </p:nvSpPr>
          <p:spPr bwMode="auto">
            <a:xfrm>
              <a:off x="4760913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79"/>
            <p:cNvSpPr>
              <a:spLocks noChangeArrowheads="1"/>
            </p:cNvSpPr>
            <p:nvPr/>
          </p:nvSpPr>
          <p:spPr bwMode="auto">
            <a:xfrm>
              <a:off x="5060950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87"/>
            <p:cNvSpPr>
              <a:spLocks noChangeArrowheads="1"/>
            </p:cNvSpPr>
            <p:nvPr/>
          </p:nvSpPr>
          <p:spPr bwMode="auto">
            <a:xfrm>
              <a:off x="2016125" y="4914901"/>
              <a:ext cx="10033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Diferencia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23" name="Grupo 122"/>
          <p:cNvGrpSpPr/>
          <p:nvPr/>
        </p:nvGrpSpPr>
        <p:grpSpPr>
          <a:xfrm>
            <a:off x="5743575" y="4103688"/>
            <a:ext cx="3873500" cy="1082676"/>
            <a:chOff x="5743575" y="4103688"/>
            <a:chExt cx="3873500" cy="1082676"/>
          </a:xfrm>
        </p:grpSpPr>
        <p:sp>
          <p:nvSpPr>
            <p:cNvPr id="71" name="Line 59"/>
            <p:cNvSpPr>
              <a:spLocks noChangeShapeType="1"/>
            </p:cNvSpPr>
            <p:nvPr/>
          </p:nvSpPr>
          <p:spPr bwMode="auto">
            <a:xfrm>
              <a:off x="7223125" y="4892676"/>
              <a:ext cx="239395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2" name="Rectangle 60"/>
            <p:cNvSpPr>
              <a:spLocks noChangeArrowheads="1"/>
            </p:cNvSpPr>
            <p:nvPr/>
          </p:nvSpPr>
          <p:spPr bwMode="auto">
            <a:xfrm>
              <a:off x="6467475" y="4103688"/>
              <a:ext cx="8001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Acarreo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1"/>
            <p:cNvSpPr>
              <a:spLocks noChangeArrowheads="1"/>
            </p:cNvSpPr>
            <p:nvPr/>
          </p:nvSpPr>
          <p:spPr bwMode="auto">
            <a:xfrm>
              <a:off x="8154988" y="4103688"/>
              <a:ext cx="11381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68"/>
            <p:cNvSpPr>
              <a:spLocks noChangeArrowheads="1"/>
            </p:cNvSpPr>
            <p:nvPr/>
          </p:nvSpPr>
          <p:spPr bwMode="auto">
            <a:xfrm>
              <a:off x="7364413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69"/>
            <p:cNvSpPr>
              <a:spLocks noChangeArrowheads="1"/>
            </p:cNvSpPr>
            <p:nvPr/>
          </p:nvSpPr>
          <p:spPr bwMode="auto">
            <a:xfrm>
              <a:off x="7759700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70"/>
            <p:cNvSpPr>
              <a:spLocks noChangeArrowheads="1"/>
            </p:cNvSpPr>
            <p:nvPr/>
          </p:nvSpPr>
          <p:spPr bwMode="auto">
            <a:xfrm>
              <a:off x="8154988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1"/>
            <p:cNvSpPr>
              <a:spLocks noChangeArrowheads="1"/>
            </p:cNvSpPr>
            <p:nvPr/>
          </p:nvSpPr>
          <p:spPr bwMode="auto">
            <a:xfrm>
              <a:off x="8551863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72"/>
            <p:cNvSpPr>
              <a:spLocks noChangeArrowheads="1"/>
            </p:cNvSpPr>
            <p:nvPr/>
          </p:nvSpPr>
          <p:spPr bwMode="auto">
            <a:xfrm>
              <a:off x="8958263" y="437515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80"/>
            <p:cNvSpPr>
              <a:spLocks noChangeArrowheads="1"/>
            </p:cNvSpPr>
            <p:nvPr/>
          </p:nvSpPr>
          <p:spPr bwMode="auto">
            <a:xfrm>
              <a:off x="5743575" y="4645026"/>
              <a:ext cx="15224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Complemento 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1"/>
            <p:cNvSpPr>
              <a:spLocks noChangeArrowheads="1"/>
            </p:cNvSpPr>
            <p:nvPr/>
          </p:nvSpPr>
          <p:spPr bwMode="auto">
            <a:xfrm>
              <a:off x="7364413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82"/>
            <p:cNvSpPr>
              <a:spLocks noChangeArrowheads="1"/>
            </p:cNvSpPr>
            <p:nvPr/>
          </p:nvSpPr>
          <p:spPr bwMode="auto">
            <a:xfrm>
              <a:off x="7759700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83"/>
            <p:cNvSpPr>
              <a:spLocks noChangeArrowheads="1"/>
            </p:cNvSpPr>
            <p:nvPr/>
          </p:nvSpPr>
          <p:spPr bwMode="auto">
            <a:xfrm>
              <a:off x="8154988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84"/>
            <p:cNvSpPr>
              <a:spLocks noChangeArrowheads="1"/>
            </p:cNvSpPr>
            <p:nvPr/>
          </p:nvSpPr>
          <p:spPr bwMode="auto">
            <a:xfrm>
              <a:off x="8551863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85"/>
            <p:cNvSpPr>
              <a:spLocks noChangeArrowheads="1"/>
            </p:cNvSpPr>
            <p:nvPr/>
          </p:nvSpPr>
          <p:spPr bwMode="auto">
            <a:xfrm>
              <a:off x="8958263" y="464502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86"/>
            <p:cNvSpPr>
              <a:spLocks noChangeArrowheads="1"/>
            </p:cNvSpPr>
            <p:nvPr/>
          </p:nvSpPr>
          <p:spPr bwMode="auto">
            <a:xfrm>
              <a:off x="9266238" y="4645026"/>
              <a:ext cx="20955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88"/>
            <p:cNvSpPr>
              <a:spLocks noChangeArrowheads="1"/>
            </p:cNvSpPr>
            <p:nvPr/>
          </p:nvSpPr>
          <p:spPr bwMode="auto">
            <a:xfrm>
              <a:off x="7364413" y="4914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89"/>
            <p:cNvSpPr>
              <a:spLocks noChangeArrowheads="1"/>
            </p:cNvSpPr>
            <p:nvPr/>
          </p:nvSpPr>
          <p:spPr bwMode="auto">
            <a:xfrm>
              <a:off x="7759700" y="4914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90"/>
            <p:cNvSpPr>
              <a:spLocks noChangeArrowheads="1"/>
            </p:cNvSpPr>
            <p:nvPr/>
          </p:nvSpPr>
          <p:spPr bwMode="auto">
            <a:xfrm>
              <a:off x="8154988" y="4914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1"/>
            <p:cNvSpPr>
              <a:spLocks noChangeArrowheads="1"/>
            </p:cNvSpPr>
            <p:nvPr/>
          </p:nvSpPr>
          <p:spPr bwMode="auto">
            <a:xfrm>
              <a:off x="8551863" y="4914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92"/>
            <p:cNvSpPr>
              <a:spLocks noChangeArrowheads="1"/>
            </p:cNvSpPr>
            <p:nvPr/>
          </p:nvSpPr>
          <p:spPr bwMode="auto">
            <a:xfrm>
              <a:off x="8958263" y="49149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24" name="Grupo 123"/>
          <p:cNvGrpSpPr/>
          <p:nvPr/>
        </p:nvGrpSpPr>
        <p:grpSpPr>
          <a:xfrm>
            <a:off x="3092450" y="5184776"/>
            <a:ext cx="5622925" cy="271463"/>
            <a:chOff x="3092450" y="5184776"/>
            <a:chExt cx="5622925" cy="271463"/>
          </a:xfrm>
        </p:grpSpPr>
        <p:sp>
          <p:nvSpPr>
            <p:cNvPr id="105" name="Rectangle 93"/>
            <p:cNvSpPr>
              <a:spLocks noChangeArrowheads="1"/>
            </p:cNvSpPr>
            <p:nvPr/>
          </p:nvSpPr>
          <p:spPr bwMode="auto">
            <a:xfrm>
              <a:off x="3092450" y="5184776"/>
              <a:ext cx="3159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18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94"/>
            <p:cNvSpPr>
              <a:spLocks noChangeArrowheads="1"/>
            </p:cNvSpPr>
            <p:nvPr/>
          </p:nvSpPr>
          <p:spPr bwMode="auto">
            <a:xfrm>
              <a:off x="3575050" y="518477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95"/>
            <p:cNvSpPr>
              <a:spLocks noChangeArrowheads="1"/>
            </p:cNvSpPr>
            <p:nvPr/>
          </p:nvSpPr>
          <p:spPr bwMode="auto">
            <a:xfrm>
              <a:off x="3913188" y="5184776"/>
              <a:ext cx="3159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29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96"/>
            <p:cNvSpPr>
              <a:spLocks noChangeArrowheads="1"/>
            </p:cNvSpPr>
            <p:nvPr/>
          </p:nvSpPr>
          <p:spPr bwMode="auto">
            <a:xfrm>
              <a:off x="4362450" y="5184776"/>
              <a:ext cx="20796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97"/>
            <p:cNvSpPr>
              <a:spLocks noChangeArrowheads="1"/>
            </p:cNvSpPr>
            <p:nvPr/>
          </p:nvSpPr>
          <p:spPr bwMode="auto">
            <a:xfrm>
              <a:off x="4760913" y="51847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98"/>
            <p:cNvSpPr>
              <a:spLocks noChangeArrowheads="1"/>
            </p:cNvSpPr>
            <p:nvPr/>
          </p:nvSpPr>
          <p:spPr bwMode="auto">
            <a:xfrm>
              <a:off x="5165725" y="5184776"/>
              <a:ext cx="31432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99"/>
            <p:cNvSpPr>
              <a:spLocks noChangeArrowheads="1"/>
            </p:cNvSpPr>
            <p:nvPr/>
          </p:nvSpPr>
          <p:spPr bwMode="auto">
            <a:xfrm>
              <a:off x="8231188" y="518477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100"/>
            <p:cNvSpPr>
              <a:spLocks noChangeArrowheads="1"/>
            </p:cNvSpPr>
            <p:nvPr/>
          </p:nvSpPr>
          <p:spPr bwMode="auto">
            <a:xfrm>
              <a:off x="8399463" y="5184776"/>
              <a:ext cx="3159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22" name="Grupo 121"/>
          <p:cNvGrpSpPr/>
          <p:nvPr/>
        </p:nvGrpSpPr>
        <p:grpSpPr>
          <a:xfrm>
            <a:off x="5743575" y="5454651"/>
            <a:ext cx="3417888" cy="271463"/>
            <a:chOff x="5743575" y="5454651"/>
            <a:chExt cx="3417888" cy="271463"/>
          </a:xfrm>
        </p:grpSpPr>
        <p:sp>
          <p:nvSpPr>
            <p:cNvPr id="113" name="Rectangle 101"/>
            <p:cNvSpPr>
              <a:spLocks noChangeArrowheads="1"/>
            </p:cNvSpPr>
            <p:nvPr/>
          </p:nvSpPr>
          <p:spPr bwMode="auto">
            <a:xfrm>
              <a:off x="5743575" y="5454651"/>
              <a:ext cx="15224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Complemento 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Rectangle 102"/>
            <p:cNvSpPr>
              <a:spLocks noChangeArrowheads="1"/>
            </p:cNvSpPr>
            <p:nvPr/>
          </p:nvSpPr>
          <p:spPr bwMode="auto">
            <a:xfrm>
              <a:off x="7364413" y="54546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103"/>
            <p:cNvSpPr>
              <a:spLocks noChangeArrowheads="1"/>
            </p:cNvSpPr>
            <p:nvPr/>
          </p:nvSpPr>
          <p:spPr bwMode="auto">
            <a:xfrm>
              <a:off x="7759700" y="54546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104"/>
            <p:cNvSpPr>
              <a:spLocks noChangeArrowheads="1"/>
            </p:cNvSpPr>
            <p:nvPr/>
          </p:nvSpPr>
          <p:spPr bwMode="auto">
            <a:xfrm>
              <a:off x="8154988" y="54546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7" name="Rectangle 105"/>
            <p:cNvSpPr>
              <a:spLocks noChangeArrowheads="1"/>
            </p:cNvSpPr>
            <p:nvPr/>
          </p:nvSpPr>
          <p:spPr bwMode="auto">
            <a:xfrm>
              <a:off x="8551863" y="54546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106"/>
            <p:cNvSpPr>
              <a:spLocks noChangeArrowheads="1"/>
            </p:cNvSpPr>
            <p:nvPr/>
          </p:nvSpPr>
          <p:spPr bwMode="auto">
            <a:xfrm>
              <a:off x="8958263" y="54546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19" name="Rectangle 107"/>
          <p:cNvSpPr>
            <a:spLocks noChangeArrowheads="1"/>
          </p:cNvSpPr>
          <p:nvPr/>
        </p:nvSpPr>
        <p:spPr bwMode="auto">
          <a:xfrm>
            <a:off x="8226425" y="5726113"/>
            <a:ext cx="49053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+ 11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4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0" grpId="0"/>
      <p:bldP spid="1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8447" y="1124745"/>
            <a:ext cx="11613167" cy="936104"/>
          </a:xfrm>
        </p:spPr>
        <p:txBody>
          <a:bodyPr/>
          <a:lstStyle/>
          <a:p>
            <a:pPr marL="0" indent="0" algn="just">
              <a:buNone/>
            </a:pPr>
            <a:r>
              <a:rPr lang="es-CO" sz="2200" dirty="0"/>
              <a:t>La multiplicación </a:t>
            </a:r>
            <a:r>
              <a:rPr lang="es-CO" sz="2200" dirty="0" smtClean="0"/>
              <a:t>de números binarios se </a:t>
            </a:r>
            <a:r>
              <a:rPr lang="es-CO" sz="2200" dirty="0"/>
              <a:t>realiza </a:t>
            </a:r>
            <a:r>
              <a:rPr lang="es-CO" sz="2200" dirty="0" smtClean="0"/>
              <a:t>de </a:t>
            </a:r>
            <a:r>
              <a:rPr lang="es-CO" sz="2200" dirty="0"/>
              <a:t>forma similar a la multiplicación de números decimales, salvo que la suma de los productos parciales se realiza en binario.</a:t>
            </a:r>
          </a:p>
          <a:p>
            <a:endParaRPr lang="es-CO" sz="22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3" y="260648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MULTIPLICACIÓN</a:t>
            </a:r>
            <a:endParaRPr lang="es-C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447927" y="2218855"/>
            <a:ext cx="1997021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091263"/>
              </p:ext>
            </p:extLst>
          </p:nvPr>
        </p:nvGraphicFramePr>
        <p:xfrm>
          <a:off x="5130754" y="2171501"/>
          <a:ext cx="936104" cy="1419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1" name="Ecuación" r:id="rId3" imgW="571252" imgH="863225" progId="Equation.3">
                  <p:embed/>
                </p:oleObj>
              </mc:Choice>
              <mc:Fallback>
                <p:oleObj name="Ecuación" r:id="rId3" imgW="571252" imgH="86322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754" y="2171501"/>
                        <a:ext cx="936104" cy="14197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ángulo redondeado 8"/>
          <p:cNvSpPr/>
          <p:nvPr/>
        </p:nvSpPr>
        <p:spPr>
          <a:xfrm>
            <a:off x="10344472" y="5157192"/>
            <a:ext cx="1656184" cy="792088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200" dirty="0" smtClean="0"/>
              <a:t>X</a:t>
            </a:r>
            <a:r>
              <a:rPr lang="es-CO" dirty="0" smtClean="0"/>
              <a:t> </a:t>
            </a:r>
            <a:endParaRPr lang="es-CO" dirty="0"/>
          </a:p>
        </p:txBody>
      </p:sp>
      <p:sp>
        <p:nvSpPr>
          <p:cNvPr id="12" name="AutoShape 165"/>
          <p:cNvSpPr>
            <a:spLocks noChangeAspect="1" noChangeArrowheads="1" noTextEdit="1"/>
          </p:cNvSpPr>
          <p:nvPr/>
        </p:nvSpPr>
        <p:spPr bwMode="auto">
          <a:xfrm>
            <a:off x="2994968" y="3964417"/>
            <a:ext cx="6053137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64" name="Grupo 63"/>
          <p:cNvGrpSpPr/>
          <p:nvPr/>
        </p:nvGrpSpPr>
        <p:grpSpPr>
          <a:xfrm>
            <a:off x="4718993" y="4562905"/>
            <a:ext cx="1390650" cy="271463"/>
            <a:chOff x="3859213" y="4675188"/>
            <a:chExt cx="1390650" cy="271463"/>
          </a:xfrm>
        </p:grpSpPr>
        <p:sp>
          <p:nvSpPr>
            <p:cNvPr id="31" name="Rectangle 185"/>
            <p:cNvSpPr>
              <a:spLocks noChangeArrowheads="1"/>
            </p:cNvSpPr>
            <p:nvPr/>
          </p:nvSpPr>
          <p:spPr bwMode="auto">
            <a:xfrm>
              <a:off x="3859213" y="46751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186"/>
            <p:cNvSpPr>
              <a:spLocks noChangeArrowheads="1"/>
            </p:cNvSpPr>
            <p:nvPr/>
          </p:nvSpPr>
          <p:spPr bwMode="auto">
            <a:xfrm>
              <a:off x="4254500" y="46751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187"/>
            <p:cNvSpPr>
              <a:spLocks noChangeArrowheads="1"/>
            </p:cNvSpPr>
            <p:nvPr/>
          </p:nvSpPr>
          <p:spPr bwMode="auto">
            <a:xfrm>
              <a:off x="4651375" y="4675188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188"/>
            <p:cNvSpPr>
              <a:spLocks noChangeArrowheads="1"/>
            </p:cNvSpPr>
            <p:nvPr/>
          </p:nvSpPr>
          <p:spPr bwMode="auto">
            <a:xfrm>
              <a:off x="5046663" y="46751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4" name="Grupo 73"/>
          <p:cNvGrpSpPr/>
          <p:nvPr/>
        </p:nvGrpSpPr>
        <p:grpSpPr>
          <a:xfrm>
            <a:off x="6808143" y="4042205"/>
            <a:ext cx="971549" cy="792163"/>
            <a:chOff x="5948363" y="4154488"/>
            <a:chExt cx="971549" cy="792163"/>
          </a:xfrm>
        </p:grpSpPr>
        <p:sp>
          <p:nvSpPr>
            <p:cNvPr id="14" name="Line 168"/>
            <p:cNvSpPr>
              <a:spLocks noChangeShapeType="1"/>
            </p:cNvSpPr>
            <p:nvPr/>
          </p:nvSpPr>
          <p:spPr bwMode="auto">
            <a:xfrm>
              <a:off x="5948363" y="4662488"/>
              <a:ext cx="722312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" name="Rectangle 174"/>
            <p:cNvSpPr>
              <a:spLocks noChangeArrowheads="1"/>
            </p:cNvSpPr>
            <p:nvPr/>
          </p:nvSpPr>
          <p:spPr bwMode="auto">
            <a:xfrm>
              <a:off x="6196013" y="4154488"/>
              <a:ext cx="3159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13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181"/>
            <p:cNvSpPr>
              <a:spLocks noChangeArrowheads="1"/>
            </p:cNvSpPr>
            <p:nvPr/>
          </p:nvSpPr>
          <p:spPr bwMode="auto">
            <a:xfrm>
              <a:off x="6196013" y="4414838"/>
              <a:ext cx="3159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182"/>
            <p:cNvSpPr>
              <a:spLocks noChangeArrowheads="1"/>
            </p:cNvSpPr>
            <p:nvPr/>
          </p:nvSpPr>
          <p:spPr bwMode="auto">
            <a:xfrm>
              <a:off x="6727825" y="4414838"/>
              <a:ext cx="192087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189"/>
            <p:cNvSpPr>
              <a:spLocks noChangeArrowheads="1"/>
            </p:cNvSpPr>
            <p:nvPr/>
          </p:nvSpPr>
          <p:spPr bwMode="auto">
            <a:xfrm>
              <a:off x="6140450" y="4675188"/>
              <a:ext cx="42862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130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3" name="Grupo 72"/>
          <p:cNvGrpSpPr/>
          <p:nvPr/>
        </p:nvGrpSpPr>
        <p:grpSpPr>
          <a:xfrm>
            <a:off x="2994968" y="4042205"/>
            <a:ext cx="6080124" cy="792163"/>
            <a:chOff x="2135188" y="4154488"/>
            <a:chExt cx="6080124" cy="792163"/>
          </a:xfrm>
        </p:grpSpPr>
        <p:sp>
          <p:nvSpPr>
            <p:cNvPr id="21" name="Rectangle 175"/>
            <p:cNvSpPr>
              <a:spLocks noChangeArrowheads="1"/>
            </p:cNvSpPr>
            <p:nvPr/>
          </p:nvSpPr>
          <p:spPr bwMode="auto">
            <a:xfrm>
              <a:off x="6943725" y="4154488"/>
              <a:ext cx="1271587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Multiplicando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63" name="Grupo 62"/>
            <p:cNvGrpSpPr/>
            <p:nvPr/>
          </p:nvGrpSpPr>
          <p:grpSpPr>
            <a:xfrm>
              <a:off x="2135188" y="4154488"/>
              <a:ext cx="3505199" cy="531813"/>
              <a:chOff x="2135188" y="4154488"/>
              <a:chExt cx="3505199" cy="531813"/>
            </a:xfrm>
          </p:grpSpPr>
          <p:sp>
            <p:nvSpPr>
              <p:cNvPr id="13" name="Line 167"/>
              <p:cNvSpPr>
                <a:spLocks noChangeShapeType="1"/>
              </p:cNvSpPr>
              <p:nvPr/>
            </p:nvSpPr>
            <p:spPr bwMode="auto">
              <a:xfrm>
                <a:off x="2135188" y="4662488"/>
                <a:ext cx="3165475" cy="0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6" name="Rectangle 170"/>
              <p:cNvSpPr>
                <a:spLocks noChangeArrowheads="1"/>
              </p:cNvSpPr>
              <p:nvPr/>
            </p:nvSpPr>
            <p:spPr bwMode="auto">
              <a:xfrm>
                <a:off x="3859213" y="4154488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Rectangle 171"/>
              <p:cNvSpPr>
                <a:spLocks noChangeArrowheads="1"/>
              </p:cNvSpPr>
              <p:nvPr/>
            </p:nvSpPr>
            <p:spPr bwMode="auto">
              <a:xfrm>
                <a:off x="4254500" y="4154488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" name="Rectangle 172"/>
              <p:cNvSpPr>
                <a:spLocks noChangeArrowheads="1"/>
              </p:cNvSpPr>
              <p:nvPr/>
            </p:nvSpPr>
            <p:spPr bwMode="auto">
              <a:xfrm>
                <a:off x="4651375" y="4154488"/>
                <a:ext cx="201612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" name="Rectangle 173"/>
              <p:cNvSpPr>
                <a:spLocks noChangeArrowheads="1"/>
              </p:cNvSpPr>
              <p:nvPr/>
            </p:nvSpPr>
            <p:spPr bwMode="auto">
              <a:xfrm>
                <a:off x="5046663" y="4154488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" name="Rectangle 176"/>
              <p:cNvSpPr>
                <a:spLocks noChangeArrowheads="1"/>
              </p:cNvSpPr>
              <p:nvPr/>
            </p:nvSpPr>
            <p:spPr bwMode="auto">
              <a:xfrm>
                <a:off x="3859213" y="4414838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" name="Rectangle 177"/>
              <p:cNvSpPr>
                <a:spLocks noChangeArrowheads="1"/>
              </p:cNvSpPr>
              <p:nvPr/>
            </p:nvSpPr>
            <p:spPr bwMode="auto">
              <a:xfrm>
                <a:off x="4254500" y="4414838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178"/>
              <p:cNvSpPr>
                <a:spLocks noChangeArrowheads="1"/>
              </p:cNvSpPr>
              <p:nvPr/>
            </p:nvSpPr>
            <p:spPr bwMode="auto">
              <a:xfrm>
                <a:off x="4651375" y="4414838"/>
                <a:ext cx="201612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ectangle 179"/>
              <p:cNvSpPr>
                <a:spLocks noChangeArrowheads="1"/>
              </p:cNvSpPr>
              <p:nvPr/>
            </p:nvSpPr>
            <p:spPr bwMode="auto">
              <a:xfrm>
                <a:off x="5046663" y="4414838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ectangle 180"/>
              <p:cNvSpPr>
                <a:spLocks noChangeArrowheads="1"/>
              </p:cNvSpPr>
              <p:nvPr/>
            </p:nvSpPr>
            <p:spPr bwMode="auto">
              <a:xfrm>
                <a:off x="5448300" y="4414838"/>
                <a:ext cx="192087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x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9" name="Rectangle 183"/>
            <p:cNvSpPr>
              <a:spLocks noChangeArrowheads="1"/>
            </p:cNvSpPr>
            <p:nvPr/>
          </p:nvSpPr>
          <p:spPr bwMode="auto">
            <a:xfrm>
              <a:off x="6965950" y="4414838"/>
              <a:ext cx="122872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Multiplicador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190"/>
            <p:cNvSpPr>
              <a:spLocks noChangeArrowheads="1"/>
            </p:cNvSpPr>
            <p:nvPr/>
          </p:nvSpPr>
          <p:spPr bwMode="auto">
            <a:xfrm>
              <a:off x="7131050" y="4675188"/>
              <a:ext cx="903287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Producto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5" name="Grupo 64"/>
          <p:cNvGrpSpPr/>
          <p:nvPr/>
        </p:nvGrpSpPr>
        <p:grpSpPr>
          <a:xfrm>
            <a:off x="4323705" y="4824842"/>
            <a:ext cx="1389062" cy="269875"/>
            <a:chOff x="3463925" y="4937125"/>
            <a:chExt cx="1389062" cy="269875"/>
          </a:xfrm>
        </p:grpSpPr>
        <p:sp>
          <p:nvSpPr>
            <p:cNvPr id="38" name="Rectangle 192"/>
            <p:cNvSpPr>
              <a:spLocks noChangeArrowheads="1"/>
            </p:cNvSpPr>
            <p:nvPr/>
          </p:nvSpPr>
          <p:spPr bwMode="auto">
            <a:xfrm>
              <a:off x="3463925" y="4937125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193"/>
            <p:cNvSpPr>
              <a:spLocks noChangeArrowheads="1"/>
            </p:cNvSpPr>
            <p:nvPr/>
          </p:nvSpPr>
          <p:spPr bwMode="auto">
            <a:xfrm>
              <a:off x="3859213" y="49371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94"/>
            <p:cNvSpPr>
              <a:spLocks noChangeArrowheads="1"/>
            </p:cNvSpPr>
            <p:nvPr/>
          </p:nvSpPr>
          <p:spPr bwMode="auto">
            <a:xfrm>
              <a:off x="4254500" y="49371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195"/>
            <p:cNvSpPr>
              <a:spLocks noChangeArrowheads="1"/>
            </p:cNvSpPr>
            <p:nvPr/>
          </p:nvSpPr>
          <p:spPr bwMode="auto">
            <a:xfrm>
              <a:off x="4651375" y="4937125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6" name="Grupo 65"/>
          <p:cNvGrpSpPr/>
          <p:nvPr/>
        </p:nvGrpSpPr>
        <p:grpSpPr>
          <a:xfrm>
            <a:off x="3926830" y="5085192"/>
            <a:ext cx="1390650" cy="271463"/>
            <a:chOff x="3067050" y="5197475"/>
            <a:chExt cx="1390650" cy="271463"/>
          </a:xfrm>
        </p:grpSpPr>
        <p:sp>
          <p:nvSpPr>
            <p:cNvPr id="43" name="Rectangle 197"/>
            <p:cNvSpPr>
              <a:spLocks noChangeArrowheads="1"/>
            </p:cNvSpPr>
            <p:nvPr/>
          </p:nvSpPr>
          <p:spPr bwMode="auto">
            <a:xfrm>
              <a:off x="3067050" y="51974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198"/>
            <p:cNvSpPr>
              <a:spLocks noChangeArrowheads="1"/>
            </p:cNvSpPr>
            <p:nvPr/>
          </p:nvSpPr>
          <p:spPr bwMode="auto">
            <a:xfrm>
              <a:off x="3463925" y="5197475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199"/>
            <p:cNvSpPr>
              <a:spLocks noChangeArrowheads="1"/>
            </p:cNvSpPr>
            <p:nvPr/>
          </p:nvSpPr>
          <p:spPr bwMode="auto">
            <a:xfrm>
              <a:off x="3859213" y="51974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200"/>
            <p:cNvSpPr>
              <a:spLocks noChangeArrowheads="1"/>
            </p:cNvSpPr>
            <p:nvPr/>
          </p:nvSpPr>
          <p:spPr bwMode="auto">
            <a:xfrm>
              <a:off x="4254500" y="51974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2" name="Grupo 71"/>
          <p:cNvGrpSpPr/>
          <p:nvPr/>
        </p:nvGrpSpPr>
        <p:grpSpPr>
          <a:xfrm>
            <a:off x="2994968" y="5345542"/>
            <a:ext cx="3513137" cy="271463"/>
            <a:chOff x="2135188" y="5457825"/>
            <a:chExt cx="3513137" cy="271463"/>
          </a:xfrm>
        </p:grpSpPr>
        <p:sp>
          <p:nvSpPr>
            <p:cNvPr id="15" name="Line 169"/>
            <p:cNvSpPr>
              <a:spLocks noChangeShapeType="1"/>
            </p:cNvSpPr>
            <p:nvPr/>
          </p:nvSpPr>
          <p:spPr bwMode="auto">
            <a:xfrm>
              <a:off x="2135188" y="5705475"/>
              <a:ext cx="316547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grpSp>
          <p:nvGrpSpPr>
            <p:cNvPr id="67" name="Grupo 66"/>
            <p:cNvGrpSpPr/>
            <p:nvPr/>
          </p:nvGrpSpPr>
          <p:grpSpPr>
            <a:xfrm>
              <a:off x="2671763" y="5457825"/>
              <a:ext cx="1390650" cy="271463"/>
              <a:chOff x="2671763" y="5457825"/>
              <a:chExt cx="1390650" cy="271463"/>
            </a:xfrm>
          </p:grpSpPr>
          <p:sp>
            <p:nvSpPr>
              <p:cNvPr id="48" name="Rectangle 202"/>
              <p:cNvSpPr>
                <a:spLocks noChangeArrowheads="1"/>
              </p:cNvSpPr>
              <p:nvPr/>
            </p:nvSpPr>
            <p:spPr bwMode="auto">
              <a:xfrm>
                <a:off x="2671763" y="5457825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203"/>
              <p:cNvSpPr>
                <a:spLocks noChangeArrowheads="1"/>
              </p:cNvSpPr>
              <p:nvPr/>
            </p:nvSpPr>
            <p:spPr bwMode="auto">
              <a:xfrm>
                <a:off x="3067050" y="5457825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204"/>
              <p:cNvSpPr>
                <a:spLocks noChangeArrowheads="1"/>
              </p:cNvSpPr>
              <p:nvPr/>
            </p:nvSpPr>
            <p:spPr bwMode="auto">
              <a:xfrm>
                <a:off x="3463925" y="5457825"/>
                <a:ext cx="201612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205"/>
              <p:cNvSpPr>
                <a:spLocks noChangeArrowheads="1"/>
              </p:cNvSpPr>
              <p:nvPr/>
            </p:nvSpPr>
            <p:spPr bwMode="auto">
              <a:xfrm>
                <a:off x="3859213" y="5457825"/>
                <a:ext cx="203200" cy="2714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2" name="Rectangle 206"/>
            <p:cNvSpPr>
              <a:spLocks noChangeArrowheads="1"/>
            </p:cNvSpPr>
            <p:nvPr/>
          </p:nvSpPr>
          <p:spPr bwMode="auto">
            <a:xfrm>
              <a:off x="5438775" y="5457825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3" name="Rectangle 207"/>
          <p:cNvSpPr>
            <a:spLocks noChangeArrowheads="1"/>
          </p:cNvSpPr>
          <p:nvPr/>
        </p:nvSpPr>
        <p:spPr bwMode="auto">
          <a:xfrm>
            <a:off x="3136255" y="560589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8" name="Grupo 67"/>
          <p:cNvGrpSpPr/>
          <p:nvPr/>
        </p:nvGrpSpPr>
        <p:grpSpPr>
          <a:xfrm>
            <a:off x="3136255" y="5345542"/>
            <a:ext cx="598488" cy="531813"/>
            <a:chOff x="2276475" y="5457825"/>
            <a:chExt cx="598488" cy="531813"/>
          </a:xfrm>
        </p:grpSpPr>
        <p:sp>
          <p:nvSpPr>
            <p:cNvPr id="47" name="Rectangle 201"/>
            <p:cNvSpPr>
              <a:spLocks noChangeArrowheads="1"/>
            </p:cNvSpPr>
            <p:nvPr/>
          </p:nvSpPr>
          <p:spPr bwMode="auto">
            <a:xfrm>
              <a:off x="2276475" y="54578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208"/>
            <p:cNvSpPr>
              <a:spLocks noChangeArrowheads="1"/>
            </p:cNvSpPr>
            <p:nvPr/>
          </p:nvSpPr>
          <p:spPr bwMode="auto">
            <a:xfrm>
              <a:off x="2671763" y="57181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3531543" y="5085192"/>
            <a:ext cx="598487" cy="792163"/>
            <a:chOff x="2671763" y="5197475"/>
            <a:chExt cx="598487" cy="792163"/>
          </a:xfrm>
        </p:grpSpPr>
        <p:sp>
          <p:nvSpPr>
            <p:cNvPr id="42" name="Rectangle 196"/>
            <p:cNvSpPr>
              <a:spLocks noChangeArrowheads="1"/>
            </p:cNvSpPr>
            <p:nvPr/>
          </p:nvSpPr>
          <p:spPr bwMode="auto">
            <a:xfrm>
              <a:off x="2671763" y="51974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209"/>
            <p:cNvSpPr>
              <a:spLocks noChangeArrowheads="1"/>
            </p:cNvSpPr>
            <p:nvPr/>
          </p:nvSpPr>
          <p:spPr bwMode="auto">
            <a:xfrm>
              <a:off x="3067050" y="57181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1" name="Grupo 70"/>
          <p:cNvGrpSpPr/>
          <p:nvPr/>
        </p:nvGrpSpPr>
        <p:grpSpPr>
          <a:xfrm>
            <a:off x="3926830" y="4824842"/>
            <a:ext cx="598487" cy="1052513"/>
            <a:chOff x="3067050" y="4937125"/>
            <a:chExt cx="598487" cy="1052513"/>
          </a:xfrm>
        </p:grpSpPr>
        <p:sp>
          <p:nvSpPr>
            <p:cNvPr id="37" name="Rectangle 191"/>
            <p:cNvSpPr>
              <a:spLocks noChangeArrowheads="1"/>
            </p:cNvSpPr>
            <p:nvPr/>
          </p:nvSpPr>
          <p:spPr bwMode="auto">
            <a:xfrm>
              <a:off x="3067050" y="49371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210"/>
            <p:cNvSpPr>
              <a:spLocks noChangeArrowheads="1"/>
            </p:cNvSpPr>
            <p:nvPr/>
          </p:nvSpPr>
          <p:spPr bwMode="auto">
            <a:xfrm>
              <a:off x="3463925" y="5718175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0" name="Grupo 69"/>
          <p:cNvGrpSpPr/>
          <p:nvPr/>
        </p:nvGrpSpPr>
        <p:grpSpPr>
          <a:xfrm>
            <a:off x="4323705" y="4562905"/>
            <a:ext cx="598488" cy="1314450"/>
            <a:chOff x="3463925" y="4675188"/>
            <a:chExt cx="598488" cy="1314450"/>
          </a:xfrm>
        </p:grpSpPr>
        <p:sp>
          <p:nvSpPr>
            <p:cNvPr id="30" name="Rectangle 184"/>
            <p:cNvSpPr>
              <a:spLocks noChangeArrowheads="1"/>
            </p:cNvSpPr>
            <p:nvPr/>
          </p:nvSpPr>
          <p:spPr bwMode="auto">
            <a:xfrm>
              <a:off x="3463925" y="4675188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211"/>
            <p:cNvSpPr>
              <a:spLocks noChangeArrowheads="1"/>
            </p:cNvSpPr>
            <p:nvPr/>
          </p:nvSpPr>
          <p:spPr bwMode="auto">
            <a:xfrm>
              <a:off x="3859213" y="57181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8" name="Rectangle 212"/>
          <p:cNvSpPr>
            <a:spLocks noChangeArrowheads="1"/>
          </p:cNvSpPr>
          <p:nvPr/>
        </p:nvSpPr>
        <p:spPr bwMode="auto">
          <a:xfrm>
            <a:off x="5114280" y="560589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213"/>
          <p:cNvSpPr>
            <a:spLocks noChangeArrowheads="1"/>
          </p:cNvSpPr>
          <p:nvPr/>
        </p:nvSpPr>
        <p:spPr bwMode="auto">
          <a:xfrm>
            <a:off x="5511155" y="5605892"/>
            <a:ext cx="201612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214"/>
          <p:cNvSpPr>
            <a:spLocks noChangeArrowheads="1"/>
          </p:cNvSpPr>
          <p:nvPr/>
        </p:nvSpPr>
        <p:spPr bwMode="auto">
          <a:xfrm>
            <a:off x="5906443" y="560589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75" name="Grupo 74"/>
          <p:cNvGrpSpPr/>
          <p:nvPr/>
        </p:nvGrpSpPr>
        <p:grpSpPr>
          <a:xfrm>
            <a:off x="6622405" y="5605892"/>
            <a:ext cx="806450" cy="271463"/>
            <a:chOff x="5762625" y="5718175"/>
            <a:chExt cx="806450" cy="271463"/>
          </a:xfrm>
        </p:grpSpPr>
        <p:sp>
          <p:nvSpPr>
            <p:cNvPr id="61" name="Rectangle 215"/>
            <p:cNvSpPr>
              <a:spLocks noChangeArrowheads="1"/>
            </p:cNvSpPr>
            <p:nvPr/>
          </p:nvSpPr>
          <p:spPr bwMode="auto">
            <a:xfrm>
              <a:off x="5762625" y="5718175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216"/>
            <p:cNvSpPr>
              <a:spLocks noChangeArrowheads="1"/>
            </p:cNvSpPr>
            <p:nvPr/>
          </p:nvSpPr>
          <p:spPr bwMode="auto">
            <a:xfrm>
              <a:off x="6140450" y="5718175"/>
              <a:ext cx="42862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130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861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9" grpId="0" animBg="1"/>
      <p:bldP spid="53" grpId="0"/>
      <p:bldP spid="58" grpId="0"/>
      <p:bldP spid="59" grpId="0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2" y="260648"/>
            <a:ext cx="9668951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MULTIPLICACIÓN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	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AutoShape 2"/>
          <p:cNvSpPr>
            <a:spLocks noChangeAspect="1" noChangeArrowheads="1" noTextEdit="1"/>
          </p:cNvSpPr>
          <p:nvPr/>
        </p:nvSpPr>
        <p:spPr bwMode="auto">
          <a:xfrm>
            <a:off x="3216275" y="1366267"/>
            <a:ext cx="6516688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64" name="Grupo 63"/>
          <p:cNvGrpSpPr/>
          <p:nvPr/>
        </p:nvGrpSpPr>
        <p:grpSpPr>
          <a:xfrm>
            <a:off x="5240338" y="1964755"/>
            <a:ext cx="1716087" cy="271463"/>
            <a:chOff x="5240338" y="1964755"/>
            <a:chExt cx="1716087" cy="271463"/>
          </a:xfrm>
        </p:grpSpPr>
        <p:sp>
          <p:nvSpPr>
            <p:cNvPr id="28" name="Rectangle 22"/>
            <p:cNvSpPr>
              <a:spLocks noChangeArrowheads="1"/>
            </p:cNvSpPr>
            <p:nvPr/>
          </p:nvSpPr>
          <p:spPr bwMode="auto">
            <a:xfrm>
              <a:off x="5240338" y="196475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3"/>
            <p:cNvSpPr>
              <a:spLocks noChangeArrowheads="1"/>
            </p:cNvSpPr>
            <p:nvPr/>
          </p:nvSpPr>
          <p:spPr bwMode="auto">
            <a:xfrm>
              <a:off x="5619750" y="196475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4"/>
            <p:cNvSpPr>
              <a:spLocks noChangeArrowheads="1"/>
            </p:cNvSpPr>
            <p:nvPr/>
          </p:nvSpPr>
          <p:spPr bwMode="auto">
            <a:xfrm>
              <a:off x="5997575" y="196475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5"/>
            <p:cNvSpPr>
              <a:spLocks noChangeArrowheads="1"/>
            </p:cNvSpPr>
            <p:nvPr/>
          </p:nvSpPr>
          <p:spPr bwMode="auto">
            <a:xfrm>
              <a:off x="6375400" y="196475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6753225" y="196475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7597775" y="1440880"/>
            <a:ext cx="879476" cy="795338"/>
            <a:chOff x="7597775" y="1440880"/>
            <a:chExt cx="879476" cy="795338"/>
          </a:xfrm>
        </p:grpSpPr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7597775" y="1952055"/>
              <a:ext cx="62547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7797800" y="1440880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7797800" y="1704405"/>
              <a:ext cx="3159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8285163" y="1704405"/>
              <a:ext cx="192088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7"/>
            <p:cNvSpPr>
              <a:spLocks noChangeArrowheads="1"/>
            </p:cNvSpPr>
            <p:nvPr/>
          </p:nvSpPr>
          <p:spPr bwMode="auto">
            <a:xfrm>
              <a:off x="7742238" y="1964755"/>
              <a:ext cx="42862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220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3971925" y="1440880"/>
            <a:ext cx="5795963" cy="795338"/>
            <a:chOff x="3971925" y="1440880"/>
            <a:chExt cx="5795963" cy="795338"/>
          </a:xfrm>
        </p:grpSpPr>
        <p:sp>
          <p:nvSpPr>
            <p:cNvPr id="10" name="Line 4"/>
            <p:cNvSpPr>
              <a:spLocks noChangeShapeType="1"/>
            </p:cNvSpPr>
            <p:nvPr/>
          </p:nvSpPr>
          <p:spPr bwMode="auto">
            <a:xfrm>
              <a:off x="3971925" y="1952055"/>
              <a:ext cx="302577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5240338" y="144088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5619750" y="1440880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5997575" y="144088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6375400" y="144088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6753225" y="144088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3"/>
            <p:cNvSpPr>
              <a:spLocks noChangeArrowheads="1"/>
            </p:cNvSpPr>
            <p:nvPr/>
          </p:nvSpPr>
          <p:spPr bwMode="auto">
            <a:xfrm>
              <a:off x="8496300" y="1440880"/>
              <a:ext cx="1271588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Multiplicando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5619750" y="1704405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5997575" y="170440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6375400" y="170440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6753225" y="170440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7138988" y="1704405"/>
              <a:ext cx="192088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8520113" y="1704405"/>
              <a:ext cx="1227138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Multiplicador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8"/>
            <p:cNvSpPr>
              <a:spLocks noChangeArrowheads="1"/>
            </p:cNvSpPr>
            <p:nvPr/>
          </p:nvSpPr>
          <p:spPr bwMode="auto">
            <a:xfrm>
              <a:off x="8683625" y="1964755"/>
              <a:ext cx="903288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Producto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5" name="Grupo 64"/>
          <p:cNvGrpSpPr/>
          <p:nvPr/>
        </p:nvGrpSpPr>
        <p:grpSpPr>
          <a:xfrm>
            <a:off x="4862513" y="2225105"/>
            <a:ext cx="1716087" cy="271463"/>
            <a:chOff x="4862513" y="2225105"/>
            <a:chExt cx="1716087" cy="271463"/>
          </a:xfrm>
        </p:grpSpPr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4862513" y="222510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1"/>
            <p:cNvSpPr>
              <a:spLocks noChangeArrowheads="1"/>
            </p:cNvSpPr>
            <p:nvPr/>
          </p:nvSpPr>
          <p:spPr bwMode="auto">
            <a:xfrm>
              <a:off x="5240338" y="222510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2"/>
            <p:cNvSpPr>
              <a:spLocks noChangeArrowheads="1"/>
            </p:cNvSpPr>
            <p:nvPr/>
          </p:nvSpPr>
          <p:spPr bwMode="auto">
            <a:xfrm>
              <a:off x="5619750" y="222510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3"/>
            <p:cNvSpPr>
              <a:spLocks noChangeArrowheads="1"/>
            </p:cNvSpPr>
            <p:nvPr/>
          </p:nvSpPr>
          <p:spPr bwMode="auto">
            <a:xfrm>
              <a:off x="5997575" y="222510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4"/>
            <p:cNvSpPr>
              <a:spLocks noChangeArrowheads="1"/>
            </p:cNvSpPr>
            <p:nvPr/>
          </p:nvSpPr>
          <p:spPr bwMode="auto">
            <a:xfrm>
              <a:off x="6375400" y="222510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6" name="Grupo 65"/>
          <p:cNvGrpSpPr/>
          <p:nvPr/>
        </p:nvGrpSpPr>
        <p:grpSpPr>
          <a:xfrm>
            <a:off x="4484688" y="2483867"/>
            <a:ext cx="1716087" cy="271463"/>
            <a:chOff x="4484688" y="2483867"/>
            <a:chExt cx="1716087" cy="271463"/>
          </a:xfrm>
        </p:grpSpPr>
        <p:sp>
          <p:nvSpPr>
            <p:cNvPr id="41" name="Rectangle 35"/>
            <p:cNvSpPr>
              <a:spLocks noChangeArrowheads="1"/>
            </p:cNvSpPr>
            <p:nvPr/>
          </p:nvSpPr>
          <p:spPr bwMode="auto">
            <a:xfrm>
              <a:off x="4484688" y="2483867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6"/>
            <p:cNvSpPr>
              <a:spLocks noChangeArrowheads="1"/>
            </p:cNvSpPr>
            <p:nvPr/>
          </p:nvSpPr>
          <p:spPr bwMode="auto">
            <a:xfrm>
              <a:off x="4862513" y="2483867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7"/>
            <p:cNvSpPr>
              <a:spLocks noChangeArrowheads="1"/>
            </p:cNvSpPr>
            <p:nvPr/>
          </p:nvSpPr>
          <p:spPr bwMode="auto">
            <a:xfrm>
              <a:off x="5240338" y="2483867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5619750" y="2483867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9"/>
            <p:cNvSpPr>
              <a:spLocks noChangeArrowheads="1"/>
            </p:cNvSpPr>
            <p:nvPr/>
          </p:nvSpPr>
          <p:spPr bwMode="auto">
            <a:xfrm>
              <a:off x="5997575" y="2483867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3971925" y="2747392"/>
            <a:ext cx="3365501" cy="269875"/>
            <a:chOff x="3971925" y="2747392"/>
            <a:chExt cx="3365501" cy="269875"/>
          </a:xfrm>
        </p:grpSpPr>
        <p:sp>
          <p:nvSpPr>
            <p:cNvPr id="12" name="Line 6"/>
            <p:cNvSpPr>
              <a:spLocks noChangeShapeType="1"/>
            </p:cNvSpPr>
            <p:nvPr/>
          </p:nvSpPr>
          <p:spPr bwMode="auto">
            <a:xfrm>
              <a:off x="3971925" y="2995042"/>
              <a:ext cx="302577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grpSp>
          <p:nvGrpSpPr>
            <p:cNvPr id="67" name="Grupo 66"/>
            <p:cNvGrpSpPr/>
            <p:nvPr/>
          </p:nvGrpSpPr>
          <p:grpSpPr>
            <a:xfrm>
              <a:off x="4106863" y="2747392"/>
              <a:ext cx="1714500" cy="269875"/>
              <a:chOff x="4106863" y="2747392"/>
              <a:chExt cx="1714500" cy="269875"/>
            </a:xfrm>
          </p:grpSpPr>
          <p:sp>
            <p:nvSpPr>
              <p:cNvPr id="46" name="Rectangle 40"/>
              <p:cNvSpPr>
                <a:spLocks noChangeArrowheads="1"/>
              </p:cNvSpPr>
              <p:nvPr/>
            </p:nvSpPr>
            <p:spPr bwMode="auto">
              <a:xfrm>
                <a:off x="4106863" y="2747392"/>
                <a:ext cx="201613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41"/>
              <p:cNvSpPr>
                <a:spLocks noChangeArrowheads="1"/>
              </p:cNvSpPr>
              <p:nvPr/>
            </p:nvSpPr>
            <p:spPr bwMode="auto">
              <a:xfrm>
                <a:off x="4484688" y="2747392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42"/>
              <p:cNvSpPr>
                <a:spLocks noChangeArrowheads="1"/>
              </p:cNvSpPr>
              <p:nvPr/>
            </p:nvSpPr>
            <p:spPr bwMode="auto">
              <a:xfrm>
                <a:off x="4862513" y="2747392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43"/>
              <p:cNvSpPr>
                <a:spLocks noChangeArrowheads="1"/>
              </p:cNvSpPr>
              <p:nvPr/>
            </p:nvSpPr>
            <p:spPr bwMode="auto">
              <a:xfrm>
                <a:off x="5240338" y="2747392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44"/>
              <p:cNvSpPr>
                <a:spLocks noChangeArrowheads="1"/>
              </p:cNvSpPr>
              <p:nvPr/>
            </p:nvSpPr>
            <p:spPr bwMode="auto">
              <a:xfrm>
                <a:off x="5619750" y="2747392"/>
                <a:ext cx="201613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1" name="Rectangle 45"/>
            <p:cNvSpPr>
              <a:spLocks noChangeArrowheads="1"/>
            </p:cNvSpPr>
            <p:nvPr/>
          </p:nvSpPr>
          <p:spPr bwMode="auto">
            <a:xfrm>
              <a:off x="7129463" y="2747392"/>
              <a:ext cx="20796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2" name="Rectangle 46"/>
          <p:cNvSpPr>
            <a:spLocks noChangeArrowheads="1"/>
          </p:cNvSpPr>
          <p:nvPr/>
        </p:nvSpPr>
        <p:spPr bwMode="auto">
          <a:xfrm>
            <a:off x="4106863" y="3007742"/>
            <a:ext cx="201613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47"/>
          <p:cNvSpPr>
            <a:spLocks noChangeArrowheads="1"/>
          </p:cNvSpPr>
          <p:nvPr/>
        </p:nvSpPr>
        <p:spPr bwMode="auto">
          <a:xfrm>
            <a:off x="4484688" y="300774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8" name="Grupo 67"/>
          <p:cNvGrpSpPr/>
          <p:nvPr/>
        </p:nvGrpSpPr>
        <p:grpSpPr>
          <a:xfrm>
            <a:off x="4456113" y="2225105"/>
            <a:ext cx="609600" cy="1054100"/>
            <a:chOff x="4456113" y="2225105"/>
            <a:chExt cx="609600" cy="1054100"/>
          </a:xfrm>
        </p:grpSpPr>
        <p:sp>
          <p:nvSpPr>
            <p:cNvPr id="35" name="Rectangle 29"/>
            <p:cNvSpPr>
              <a:spLocks noChangeArrowheads="1"/>
            </p:cNvSpPr>
            <p:nvPr/>
          </p:nvSpPr>
          <p:spPr bwMode="auto">
            <a:xfrm>
              <a:off x="4456113" y="222510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48"/>
            <p:cNvSpPr>
              <a:spLocks noChangeArrowheads="1"/>
            </p:cNvSpPr>
            <p:nvPr/>
          </p:nvSpPr>
          <p:spPr bwMode="auto">
            <a:xfrm>
              <a:off x="4862513" y="3007742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5" name="Rectangle 49"/>
          <p:cNvSpPr>
            <a:spLocks noChangeArrowheads="1"/>
          </p:cNvSpPr>
          <p:nvPr/>
        </p:nvSpPr>
        <p:spPr bwMode="auto">
          <a:xfrm>
            <a:off x="5240338" y="300774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50"/>
          <p:cNvSpPr>
            <a:spLocks noChangeArrowheads="1"/>
          </p:cNvSpPr>
          <p:nvPr/>
        </p:nvSpPr>
        <p:spPr bwMode="auto">
          <a:xfrm>
            <a:off x="5619750" y="3007742"/>
            <a:ext cx="201613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Rectangle 51"/>
          <p:cNvSpPr>
            <a:spLocks noChangeArrowheads="1"/>
          </p:cNvSpPr>
          <p:nvPr/>
        </p:nvSpPr>
        <p:spPr bwMode="auto">
          <a:xfrm>
            <a:off x="5997575" y="300774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52"/>
          <p:cNvSpPr>
            <a:spLocks noChangeArrowheads="1"/>
          </p:cNvSpPr>
          <p:nvPr/>
        </p:nvSpPr>
        <p:spPr bwMode="auto">
          <a:xfrm>
            <a:off x="6375400" y="300774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53"/>
          <p:cNvSpPr>
            <a:spLocks noChangeArrowheads="1"/>
          </p:cNvSpPr>
          <p:nvPr/>
        </p:nvSpPr>
        <p:spPr bwMode="auto">
          <a:xfrm>
            <a:off x="6753225" y="3007742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54"/>
          <p:cNvSpPr>
            <a:spLocks noChangeArrowheads="1"/>
          </p:cNvSpPr>
          <p:nvPr/>
        </p:nvSpPr>
        <p:spPr bwMode="auto">
          <a:xfrm>
            <a:off x="7427913" y="3007742"/>
            <a:ext cx="20955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=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55"/>
          <p:cNvSpPr>
            <a:spLocks noChangeArrowheads="1"/>
          </p:cNvSpPr>
          <p:nvPr/>
        </p:nvSpPr>
        <p:spPr bwMode="auto">
          <a:xfrm>
            <a:off x="7742238" y="3007742"/>
            <a:ext cx="42862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220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Rectángulo redondeado 70"/>
          <p:cNvSpPr/>
          <p:nvPr/>
        </p:nvSpPr>
        <p:spPr>
          <a:xfrm>
            <a:off x="219259" y="3575863"/>
            <a:ext cx="3395325" cy="36131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Ejercicios para hacer en </a:t>
            </a:r>
            <a:r>
              <a:rPr lang="es-CO" dirty="0" smtClean="0"/>
              <a:t>clase</a:t>
            </a:r>
            <a:endParaRPr lang="es-CO" dirty="0"/>
          </a:p>
        </p:txBody>
      </p:sp>
      <p:sp>
        <p:nvSpPr>
          <p:cNvPr id="75" name="AutoShape 57"/>
          <p:cNvSpPr>
            <a:spLocks noChangeAspect="1" noChangeArrowheads="1" noTextEdit="1"/>
          </p:cNvSpPr>
          <p:nvPr/>
        </p:nvSpPr>
        <p:spPr bwMode="auto">
          <a:xfrm>
            <a:off x="321687" y="4135424"/>
            <a:ext cx="6829425" cy="188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42" name="Grupo 141"/>
          <p:cNvGrpSpPr/>
          <p:nvPr/>
        </p:nvGrpSpPr>
        <p:grpSpPr>
          <a:xfrm>
            <a:off x="4912737" y="4211624"/>
            <a:ext cx="915988" cy="758824"/>
            <a:chOff x="9696450" y="4217988"/>
            <a:chExt cx="915988" cy="758824"/>
          </a:xfrm>
        </p:grpSpPr>
        <p:sp>
          <p:nvSpPr>
            <p:cNvPr id="77" name="Line 60"/>
            <p:cNvSpPr>
              <a:spLocks noChangeShapeType="1"/>
            </p:cNvSpPr>
            <p:nvPr/>
          </p:nvSpPr>
          <p:spPr bwMode="auto">
            <a:xfrm>
              <a:off x="9696450" y="4689475"/>
              <a:ext cx="65722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6" name="Rectangle 69"/>
            <p:cNvSpPr>
              <a:spLocks noChangeArrowheads="1"/>
            </p:cNvSpPr>
            <p:nvPr/>
          </p:nvSpPr>
          <p:spPr bwMode="auto">
            <a:xfrm>
              <a:off x="9912350" y="4217988"/>
              <a:ext cx="3159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86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76"/>
            <p:cNvSpPr>
              <a:spLocks noChangeArrowheads="1"/>
            </p:cNvSpPr>
            <p:nvPr/>
          </p:nvSpPr>
          <p:spPr bwMode="auto">
            <a:xfrm>
              <a:off x="9920288" y="4462463"/>
              <a:ext cx="3159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77"/>
            <p:cNvSpPr>
              <a:spLocks noChangeArrowheads="1"/>
            </p:cNvSpPr>
            <p:nvPr/>
          </p:nvSpPr>
          <p:spPr bwMode="auto">
            <a:xfrm>
              <a:off x="10420350" y="4462463"/>
              <a:ext cx="192088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86"/>
            <p:cNvSpPr>
              <a:spLocks noChangeArrowheads="1"/>
            </p:cNvSpPr>
            <p:nvPr/>
          </p:nvSpPr>
          <p:spPr bwMode="auto">
            <a:xfrm>
              <a:off x="9855200" y="4705350"/>
              <a:ext cx="428625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946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39" name="Grupo 138"/>
          <p:cNvGrpSpPr/>
          <p:nvPr/>
        </p:nvGrpSpPr>
        <p:grpSpPr>
          <a:xfrm>
            <a:off x="1510725" y="4211624"/>
            <a:ext cx="5645150" cy="758824"/>
            <a:chOff x="6294438" y="4217988"/>
            <a:chExt cx="5645150" cy="758824"/>
          </a:xfrm>
        </p:grpSpPr>
        <p:sp>
          <p:nvSpPr>
            <p:cNvPr id="76" name="Line 59"/>
            <p:cNvSpPr>
              <a:spLocks noChangeShapeType="1"/>
            </p:cNvSpPr>
            <p:nvPr/>
          </p:nvSpPr>
          <p:spPr bwMode="auto">
            <a:xfrm>
              <a:off x="6294438" y="4689475"/>
              <a:ext cx="277495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9" name="Rectangle 62"/>
            <p:cNvSpPr>
              <a:spLocks noChangeArrowheads="1"/>
            </p:cNvSpPr>
            <p:nvPr/>
          </p:nvSpPr>
          <p:spPr bwMode="auto">
            <a:xfrm>
              <a:off x="6437313" y="4217988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63"/>
            <p:cNvSpPr>
              <a:spLocks noChangeArrowheads="1"/>
            </p:cNvSpPr>
            <p:nvPr/>
          </p:nvSpPr>
          <p:spPr bwMode="auto">
            <a:xfrm>
              <a:off x="6832600" y="4217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64"/>
            <p:cNvSpPr>
              <a:spLocks noChangeArrowheads="1"/>
            </p:cNvSpPr>
            <p:nvPr/>
          </p:nvSpPr>
          <p:spPr bwMode="auto">
            <a:xfrm>
              <a:off x="7229475" y="4217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65"/>
            <p:cNvSpPr>
              <a:spLocks noChangeArrowheads="1"/>
            </p:cNvSpPr>
            <p:nvPr/>
          </p:nvSpPr>
          <p:spPr bwMode="auto">
            <a:xfrm>
              <a:off x="7626350" y="4217988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66"/>
            <p:cNvSpPr>
              <a:spLocks noChangeArrowheads="1"/>
            </p:cNvSpPr>
            <p:nvPr/>
          </p:nvSpPr>
          <p:spPr bwMode="auto">
            <a:xfrm>
              <a:off x="8021638" y="4217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67"/>
            <p:cNvSpPr>
              <a:spLocks noChangeArrowheads="1"/>
            </p:cNvSpPr>
            <p:nvPr/>
          </p:nvSpPr>
          <p:spPr bwMode="auto">
            <a:xfrm>
              <a:off x="8418513" y="4217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68"/>
            <p:cNvSpPr>
              <a:spLocks noChangeArrowheads="1"/>
            </p:cNvSpPr>
            <p:nvPr/>
          </p:nvSpPr>
          <p:spPr bwMode="auto">
            <a:xfrm>
              <a:off x="8813800" y="4217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70"/>
            <p:cNvSpPr>
              <a:spLocks noChangeArrowheads="1"/>
            </p:cNvSpPr>
            <p:nvPr/>
          </p:nvSpPr>
          <p:spPr bwMode="auto">
            <a:xfrm>
              <a:off x="10666413" y="4217988"/>
              <a:ext cx="1273175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Multiplicando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71"/>
            <p:cNvSpPr>
              <a:spLocks noChangeArrowheads="1"/>
            </p:cNvSpPr>
            <p:nvPr/>
          </p:nvSpPr>
          <p:spPr bwMode="auto">
            <a:xfrm>
              <a:off x="7626350" y="4462463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72"/>
            <p:cNvSpPr>
              <a:spLocks noChangeArrowheads="1"/>
            </p:cNvSpPr>
            <p:nvPr/>
          </p:nvSpPr>
          <p:spPr bwMode="auto">
            <a:xfrm>
              <a:off x="8021638" y="44624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73"/>
            <p:cNvSpPr>
              <a:spLocks noChangeArrowheads="1"/>
            </p:cNvSpPr>
            <p:nvPr/>
          </p:nvSpPr>
          <p:spPr bwMode="auto">
            <a:xfrm>
              <a:off x="8418513" y="44624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74"/>
            <p:cNvSpPr>
              <a:spLocks noChangeArrowheads="1"/>
            </p:cNvSpPr>
            <p:nvPr/>
          </p:nvSpPr>
          <p:spPr bwMode="auto">
            <a:xfrm>
              <a:off x="8813800" y="44624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75"/>
            <p:cNvSpPr>
              <a:spLocks noChangeArrowheads="1"/>
            </p:cNvSpPr>
            <p:nvPr/>
          </p:nvSpPr>
          <p:spPr bwMode="auto">
            <a:xfrm>
              <a:off x="9217025" y="4462463"/>
              <a:ext cx="192088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78"/>
            <p:cNvSpPr>
              <a:spLocks noChangeArrowheads="1"/>
            </p:cNvSpPr>
            <p:nvPr/>
          </p:nvSpPr>
          <p:spPr bwMode="auto">
            <a:xfrm>
              <a:off x="10690225" y="4462463"/>
              <a:ext cx="122872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Multiplicador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87"/>
            <p:cNvSpPr>
              <a:spLocks noChangeArrowheads="1"/>
            </p:cNvSpPr>
            <p:nvPr/>
          </p:nvSpPr>
          <p:spPr bwMode="auto">
            <a:xfrm>
              <a:off x="10855325" y="4705350"/>
              <a:ext cx="9017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Producto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43" name="Grupo 142"/>
          <p:cNvGrpSpPr/>
          <p:nvPr/>
        </p:nvGrpSpPr>
        <p:grpSpPr>
          <a:xfrm>
            <a:off x="321687" y="4698986"/>
            <a:ext cx="4311650" cy="1244600"/>
            <a:chOff x="321687" y="4698986"/>
            <a:chExt cx="4311650" cy="1244600"/>
          </a:xfrm>
        </p:grpSpPr>
        <p:sp>
          <p:nvSpPr>
            <p:cNvPr id="96" name="Rectangle 79"/>
            <p:cNvSpPr>
              <a:spLocks noChangeArrowheads="1"/>
            </p:cNvSpPr>
            <p:nvPr/>
          </p:nvSpPr>
          <p:spPr bwMode="auto">
            <a:xfrm>
              <a:off x="1653600" y="4698986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80"/>
            <p:cNvSpPr>
              <a:spLocks noChangeArrowheads="1"/>
            </p:cNvSpPr>
            <p:nvPr/>
          </p:nvSpPr>
          <p:spPr bwMode="auto">
            <a:xfrm>
              <a:off x="2048887" y="4698986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81"/>
            <p:cNvSpPr>
              <a:spLocks noChangeArrowheads="1"/>
            </p:cNvSpPr>
            <p:nvPr/>
          </p:nvSpPr>
          <p:spPr bwMode="auto">
            <a:xfrm>
              <a:off x="2445762" y="4698986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82"/>
            <p:cNvSpPr>
              <a:spLocks noChangeArrowheads="1"/>
            </p:cNvSpPr>
            <p:nvPr/>
          </p:nvSpPr>
          <p:spPr bwMode="auto">
            <a:xfrm>
              <a:off x="2842637" y="4698986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83"/>
            <p:cNvSpPr>
              <a:spLocks noChangeArrowheads="1"/>
            </p:cNvSpPr>
            <p:nvPr/>
          </p:nvSpPr>
          <p:spPr bwMode="auto">
            <a:xfrm>
              <a:off x="3237925" y="4698986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84"/>
            <p:cNvSpPr>
              <a:spLocks noChangeArrowheads="1"/>
            </p:cNvSpPr>
            <p:nvPr/>
          </p:nvSpPr>
          <p:spPr bwMode="auto">
            <a:xfrm>
              <a:off x="3634800" y="4698986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85"/>
            <p:cNvSpPr>
              <a:spLocks noChangeArrowheads="1"/>
            </p:cNvSpPr>
            <p:nvPr/>
          </p:nvSpPr>
          <p:spPr bwMode="auto">
            <a:xfrm>
              <a:off x="4030087" y="4698986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40" name="Grupo 139"/>
            <p:cNvGrpSpPr/>
            <p:nvPr/>
          </p:nvGrpSpPr>
          <p:grpSpPr>
            <a:xfrm>
              <a:off x="321687" y="4941874"/>
              <a:ext cx="4311650" cy="1001712"/>
              <a:chOff x="5105400" y="4948238"/>
              <a:chExt cx="4311650" cy="1001712"/>
            </a:xfrm>
          </p:grpSpPr>
          <p:sp>
            <p:nvSpPr>
              <p:cNvPr id="78" name="Line 61"/>
              <p:cNvSpPr>
                <a:spLocks noChangeShapeType="1"/>
              </p:cNvSpPr>
              <p:nvPr/>
            </p:nvSpPr>
            <p:spPr bwMode="auto">
              <a:xfrm>
                <a:off x="5105400" y="5664200"/>
                <a:ext cx="3963988" cy="0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6040438" y="494823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6437313" y="4948238"/>
                <a:ext cx="201613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6832600" y="494823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7229475" y="494823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7626350" y="4948238"/>
                <a:ext cx="201613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8021638" y="494823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94"/>
              <p:cNvSpPr>
                <a:spLocks noChangeArrowheads="1"/>
              </p:cNvSpPr>
              <p:nvPr/>
            </p:nvSpPr>
            <p:spPr bwMode="auto">
              <a:xfrm>
                <a:off x="8418513" y="494823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95"/>
              <p:cNvSpPr>
                <a:spLocks noChangeArrowheads="1"/>
              </p:cNvSpPr>
              <p:nvPr/>
            </p:nvSpPr>
            <p:spPr bwMode="auto">
              <a:xfrm>
                <a:off x="5643563" y="5192713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96"/>
              <p:cNvSpPr>
                <a:spLocks noChangeArrowheads="1"/>
              </p:cNvSpPr>
              <p:nvPr/>
            </p:nvSpPr>
            <p:spPr bwMode="auto">
              <a:xfrm>
                <a:off x="6040438" y="5192713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97"/>
              <p:cNvSpPr>
                <a:spLocks noChangeArrowheads="1"/>
              </p:cNvSpPr>
              <p:nvPr/>
            </p:nvSpPr>
            <p:spPr bwMode="auto">
              <a:xfrm>
                <a:off x="6437313" y="5192713"/>
                <a:ext cx="201613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98"/>
              <p:cNvSpPr>
                <a:spLocks noChangeArrowheads="1"/>
              </p:cNvSpPr>
              <p:nvPr/>
            </p:nvSpPr>
            <p:spPr bwMode="auto">
              <a:xfrm>
                <a:off x="6832600" y="5192713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" name="Rectangle 99"/>
              <p:cNvSpPr>
                <a:spLocks noChangeArrowheads="1"/>
              </p:cNvSpPr>
              <p:nvPr/>
            </p:nvSpPr>
            <p:spPr bwMode="auto">
              <a:xfrm>
                <a:off x="7229475" y="5192713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" name="Rectangle 100"/>
              <p:cNvSpPr>
                <a:spLocks noChangeArrowheads="1"/>
              </p:cNvSpPr>
              <p:nvPr/>
            </p:nvSpPr>
            <p:spPr bwMode="auto">
              <a:xfrm>
                <a:off x="7626350" y="5192713"/>
                <a:ext cx="201613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8" name="Rectangle 101"/>
              <p:cNvSpPr>
                <a:spLocks noChangeArrowheads="1"/>
              </p:cNvSpPr>
              <p:nvPr/>
            </p:nvSpPr>
            <p:spPr bwMode="auto">
              <a:xfrm>
                <a:off x="8021638" y="5192713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9" name="Rectangle 102"/>
              <p:cNvSpPr>
                <a:spLocks noChangeArrowheads="1"/>
              </p:cNvSpPr>
              <p:nvPr/>
            </p:nvSpPr>
            <p:spPr bwMode="auto">
              <a:xfrm>
                <a:off x="5248275" y="5435600"/>
                <a:ext cx="201613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" name="Rectangle 103"/>
              <p:cNvSpPr>
                <a:spLocks noChangeArrowheads="1"/>
              </p:cNvSpPr>
              <p:nvPr/>
            </p:nvSpPr>
            <p:spPr bwMode="auto">
              <a:xfrm>
                <a:off x="5643563" y="5435600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" name="Rectangle 104"/>
              <p:cNvSpPr>
                <a:spLocks noChangeArrowheads="1"/>
              </p:cNvSpPr>
              <p:nvPr/>
            </p:nvSpPr>
            <p:spPr bwMode="auto">
              <a:xfrm>
                <a:off x="6040438" y="5435600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" name="Rectangle 105"/>
              <p:cNvSpPr>
                <a:spLocks noChangeArrowheads="1"/>
              </p:cNvSpPr>
              <p:nvPr/>
            </p:nvSpPr>
            <p:spPr bwMode="auto">
              <a:xfrm>
                <a:off x="6437313" y="5435600"/>
                <a:ext cx="201613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" name="Rectangle 106"/>
              <p:cNvSpPr>
                <a:spLocks noChangeArrowheads="1"/>
              </p:cNvSpPr>
              <p:nvPr/>
            </p:nvSpPr>
            <p:spPr bwMode="auto">
              <a:xfrm>
                <a:off x="6832600" y="5435600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" name="Rectangle 107"/>
              <p:cNvSpPr>
                <a:spLocks noChangeArrowheads="1"/>
              </p:cNvSpPr>
              <p:nvPr/>
            </p:nvSpPr>
            <p:spPr bwMode="auto">
              <a:xfrm>
                <a:off x="7229475" y="5435600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" name="Rectangle 108"/>
              <p:cNvSpPr>
                <a:spLocks noChangeArrowheads="1"/>
              </p:cNvSpPr>
              <p:nvPr/>
            </p:nvSpPr>
            <p:spPr bwMode="auto">
              <a:xfrm>
                <a:off x="7626350" y="5435600"/>
                <a:ext cx="201613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6" name="Rectangle 109"/>
              <p:cNvSpPr>
                <a:spLocks noChangeArrowheads="1"/>
              </p:cNvSpPr>
              <p:nvPr/>
            </p:nvSpPr>
            <p:spPr bwMode="auto">
              <a:xfrm>
                <a:off x="9207500" y="5435600"/>
                <a:ext cx="20955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+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7" name="Rectangle 110"/>
              <p:cNvSpPr>
                <a:spLocks noChangeArrowheads="1"/>
              </p:cNvSpPr>
              <p:nvPr/>
            </p:nvSpPr>
            <p:spPr bwMode="auto">
              <a:xfrm>
                <a:off x="5248275" y="5680075"/>
                <a:ext cx="201613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" name="Rectangle 111"/>
              <p:cNvSpPr>
                <a:spLocks noChangeArrowheads="1"/>
              </p:cNvSpPr>
              <p:nvPr/>
            </p:nvSpPr>
            <p:spPr bwMode="auto">
              <a:xfrm>
                <a:off x="5643563" y="5680075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" name="Rectangle 112"/>
              <p:cNvSpPr>
                <a:spLocks noChangeArrowheads="1"/>
              </p:cNvSpPr>
              <p:nvPr/>
            </p:nvSpPr>
            <p:spPr bwMode="auto">
              <a:xfrm>
                <a:off x="6040438" y="5680075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" name="Rectangle 113"/>
              <p:cNvSpPr>
                <a:spLocks noChangeArrowheads="1"/>
              </p:cNvSpPr>
              <p:nvPr/>
            </p:nvSpPr>
            <p:spPr bwMode="auto">
              <a:xfrm>
                <a:off x="6437313" y="5680075"/>
                <a:ext cx="201613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1" name="Rectangle 114"/>
              <p:cNvSpPr>
                <a:spLocks noChangeArrowheads="1"/>
              </p:cNvSpPr>
              <p:nvPr/>
            </p:nvSpPr>
            <p:spPr bwMode="auto">
              <a:xfrm>
                <a:off x="6832600" y="5680075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2" name="Rectangle 115"/>
              <p:cNvSpPr>
                <a:spLocks noChangeArrowheads="1"/>
              </p:cNvSpPr>
              <p:nvPr/>
            </p:nvSpPr>
            <p:spPr bwMode="auto">
              <a:xfrm>
                <a:off x="7229475" y="5680075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" name="Rectangle 116"/>
              <p:cNvSpPr>
                <a:spLocks noChangeArrowheads="1"/>
              </p:cNvSpPr>
              <p:nvPr/>
            </p:nvSpPr>
            <p:spPr bwMode="auto">
              <a:xfrm>
                <a:off x="7626350" y="5680075"/>
                <a:ext cx="201613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" name="Rectangle 117"/>
              <p:cNvSpPr>
                <a:spLocks noChangeArrowheads="1"/>
              </p:cNvSpPr>
              <p:nvPr/>
            </p:nvSpPr>
            <p:spPr bwMode="auto">
              <a:xfrm>
                <a:off x="8021638" y="5680075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" name="Rectangle 118"/>
              <p:cNvSpPr>
                <a:spLocks noChangeArrowheads="1"/>
              </p:cNvSpPr>
              <p:nvPr/>
            </p:nvSpPr>
            <p:spPr bwMode="auto">
              <a:xfrm>
                <a:off x="8418513" y="5680075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" name="Rectangle 119"/>
              <p:cNvSpPr>
                <a:spLocks noChangeArrowheads="1"/>
              </p:cNvSpPr>
              <p:nvPr/>
            </p:nvSpPr>
            <p:spPr bwMode="auto">
              <a:xfrm>
                <a:off x="8813800" y="5680075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41" name="Grupo 140"/>
          <p:cNvGrpSpPr/>
          <p:nvPr/>
        </p:nvGrpSpPr>
        <p:grpSpPr>
          <a:xfrm>
            <a:off x="4738112" y="5673711"/>
            <a:ext cx="762000" cy="269875"/>
            <a:chOff x="9521825" y="5680075"/>
            <a:chExt cx="762000" cy="269875"/>
          </a:xfrm>
        </p:grpSpPr>
        <p:sp>
          <p:nvSpPr>
            <p:cNvPr id="137" name="Rectangle 120"/>
            <p:cNvSpPr>
              <a:spLocks noChangeArrowheads="1"/>
            </p:cNvSpPr>
            <p:nvPr/>
          </p:nvSpPr>
          <p:spPr bwMode="auto">
            <a:xfrm>
              <a:off x="9521825" y="5680075"/>
              <a:ext cx="20955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Rectangle 121"/>
            <p:cNvSpPr>
              <a:spLocks noChangeArrowheads="1"/>
            </p:cNvSpPr>
            <p:nvPr/>
          </p:nvSpPr>
          <p:spPr bwMode="auto">
            <a:xfrm>
              <a:off x="9855200" y="5680075"/>
              <a:ext cx="42862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946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92" name="AutoShape 167"/>
          <p:cNvSpPr>
            <a:spLocks noChangeAspect="1" noChangeArrowheads="1" noTextEdit="1"/>
          </p:cNvSpPr>
          <p:nvPr/>
        </p:nvSpPr>
        <p:spPr bwMode="auto">
          <a:xfrm>
            <a:off x="7819504" y="4129088"/>
            <a:ext cx="3763962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235" name="Grupo 234"/>
          <p:cNvGrpSpPr/>
          <p:nvPr/>
        </p:nvGrpSpPr>
        <p:grpSpPr>
          <a:xfrm>
            <a:off x="7819504" y="4205288"/>
            <a:ext cx="2806699" cy="530226"/>
            <a:chOff x="7545388" y="4205288"/>
            <a:chExt cx="2806699" cy="530226"/>
          </a:xfrm>
        </p:grpSpPr>
        <p:sp>
          <p:nvSpPr>
            <p:cNvPr id="193" name="Line 169"/>
            <p:cNvSpPr>
              <a:spLocks noChangeShapeType="1"/>
            </p:cNvSpPr>
            <p:nvPr/>
          </p:nvSpPr>
          <p:spPr bwMode="auto">
            <a:xfrm>
              <a:off x="7545388" y="4713288"/>
              <a:ext cx="250825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96" name="Rectangle 172"/>
            <p:cNvSpPr>
              <a:spLocks noChangeArrowheads="1"/>
            </p:cNvSpPr>
            <p:nvPr/>
          </p:nvSpPr>
          <p:spPr bwMode="auto">
            <a:xfrm>
              <a:off x="8899525" y="42052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73"/>
            <p:cNvSpPr>
              <a:spLocks noChangeArrowheads="1"/>
            </p:cNvSpPr>
            <p:nvPr/>
          </p:nvSpPr>
          <p:spPr bwMode="auto">
            <a:xfrm>
              <a:off x="9212263" y="42052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74"/>
            <p:cNvSpPr>
              <a:spLocks noChangeArrowheads="1"/>
            </p:cNvSpPr>
            <p:nvPr/>
          </p:nvSpPr>
          <p:spPr bwMode="auto">
            <a:xfrm>
              <a:off x="9526588" y="42052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75"/>
            <p:cNvSpPr>
              <a:spLocks noChangeArrowheads="1"/>
            </p:cNvSpPr>
            <p:nvPr/>
          </p:nvSpPr>
          <p:spPr bwMode="auto">
            <a:xfrm>
              <a:off x="9839325" y="42052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177"/>
            <p:cNvSpPr>
              <a:spLocks noChangeArrowheads="1"/>
            </p:cNvSpPr>
            <p:nvPr/>
          </p:nvSpPr>
          <p:spPr bwMode="auto">
            <a:xfrm>
              <a:off x="8899525" y="4464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178"/>
            <p:cNvSpPr>
              <a:spLocks noChangeArrowheads="1"/>
            </p:cNvSpPr>
            <p:nvPr/>
          </p:nvSpPr>
          <p:spPr bwMode="auto">
            <a:xfrm>
              <a:off x="9212263" y="4464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179"/>
            <p:cNvSpPr>
              <a:spLocks noChangeArrowheads="1"/>
            </p:cNvSpPr>
            <p:nvPr/>
          </p:nvSpPr>
          <p:spPr bwMode="auto">
            <a:xfrm>
              <a:off x="9526588" y="4464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180"/>
            <p:cNvSpPr>
              <a:spLocks noChangeArrowheads="1"/>
            </p:cNvSpPr>
            <p:nvPr/>
          </p:nvSpPr>
          <p:spPr bwMode="auto">
            <a:xfrm>
              <a:off x="9839325" y="4464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181"/>
            <p:cNvSpPr>
              <a:spLocks noChangeArrowheads="1"/>
            </p:cNvSpPr>
            <p:nvPr/>
          </p:nvSpPr>
          <p:spPr bwMode="auto">
            <a:xfrm>
              <a:off x="10160000" y="4464051"/>
              <a:ext cx="192087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36" name="Grupo 235"/>
          <p:cNvGrpSpPr/>
          <p:nvPr/>
        </p:nvGrpSpPr>
        <p:grpSpPr>
          <a:xfrm>
            <a:off x="10840516" y="4205288"/>
            <a:ext cx="800100" cy="792163"/>
            <a:chOff x="10566400" y="4205288"/>
            <a:chExt cx="800100" cy="792163"/>
          </a:xfrm>
        </p:grpSpPr>
        <p:sp>
          <p:nvSpPr>
            <p:cNvPr id="194" name="Line 170"/>
            <p:cNvSpPr>
              <a:spLocks noChangeShapeType="1"/>
            </p:cNvSpPr>
            <p:nvPr/>
          </p:nvSpPr>
          <p:spPr bwMode="auto">
            <a:xfrm>
              <a:off x="10566400" y="4713288"/>
              <a:ext cx="5715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0" name="Rectangle 176"/>
            <p:cNvSpPr>
              <a:spLocks noChangeArrowheads="1"/>
            </p:cNvSpPr>
            <p:nvPr/>
          </p:nvSpPr>
          <p:spPr bwMode="auto">
            <a:xfrm>
              <a:off x="10739438" y="4205288"/>
              <a:ext cx="3159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15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182"/>
            <p:cNvSpPr>
              <a:spLocks noChangeArrowheads="1"/>
            </p:cNvSpPr>
            <p:nvPr/>
          </p:nvSpPr>
          <p:spPr bwMode="auto">
            <a:xfrm>
              <a:off x="10747375" y="4464051"/>
              <a:ext cx="3159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183"/>
            <p:cNvSpPr>
              <a:spLocks noChangeArrowheads="1"/>
            </p:cNvSpPr>
            <p:nvPr/>
          </p:nvSpPr>
          <p:spPr bwMode="auto">
            <a:xfrm>
              <a:off x="11174413" y="4464051"/>
              <a:ext cx="192087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188"/>
            <p:cNvSpPr>
              <a:spLocks noChangeArrowheads="1"/>
            </p:cNvSpPr>
            <p:nvPr/>
          </p:nvSpPr>
          <p:spPr bwMode="auto">
            <a:xfrm>
              <a:off x="10655300" y="4727576"/>
              <a:ext cx="42862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165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37" name="Grupo 236"/>
          <p:cNvGrpSpPr/>
          <p:nvPr/>
        </p:nvGrpSpPr>
        <p:grpSpPr>
          <a:xfrm>
            <a:off x="7819504" y="4727576"/>
            <a:ext cx="2508250" cy="1314450"/>
            <a:chOff x="7545388" y="4727576"/>
            <a:chExt cx="2508250" cy="1314450"/>
          </a:xfrm>
        </p:grpSpPr>
        <p:sp>
          <p:nvSpPr>
            <p:cNvPr id="195" name="Line 171"/>
            <p:cNvSpPr>
              <a:spLocks noChangeShapeType="1"/>
            </p:cNvSpPr>
            <p:nvPr/>
          </p:nvSpPr>
          <p:spPr bwMode="auto">
            <a:xfrm>
              <a:off x="7545388" y="5756276"/>
              <a:ext cx="250825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8" name="Rectangle 184"/>
            <p:cNvSpPr>
              <a:spLocks noChangeArrowheads="1"/>
            </p:cNvSpPr>
            <p:nvPr/>
          </p:nvSpPr>
          <p:spPr bwMode="auto">
            <a:xfrm>
              <a:off x="8899525" y="472757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185"/>
            <p:cNvSpPr>
              <a:spLocks noChangeArrowheads="1"/>
            </p:cNvSpPr>
            <p:nvPr/>
          </p:nvSpPr>
          <p:spPr bwMode="auto">
            <a:xfrm>
              <a:off x="9212263" y="472757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186"/>
            <p:cNvSpPr>
              <a:spLocks noChangeArrowheads="1"/>
            </p:cNvSpPr>
            <p:nvPr/>
          </p:nvSpPr>
          <p:spPr bwMode="auto">
            <a:xfrm>
              <a:off x="9526588" y="472757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187"/>
            <p:cNvSpPr>
              <a:spLocks noChangeArrowheads="1"/>
            </p:cNvSpPr>
            <p:nvPr/>
          </p:nvSpPr>
          <p:spPr bwMode="auto">
            <a:xfrm>
              <a:off x="9839325" y="4727576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189"/>
            <p:cNvSpPr>
              <a:spLocks noChangeArrowheads="1"/>
            </p:cNvSpPr>
            <p:nvPr/>
          </p:nvSpPr>
          <p:spPr bwMode="auto">
            <a:xfrm>
              <a:off x="8585200" y="49879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190"/>
            <p:cNvSpPr>
              <a:spLocks noChangeArrowheads="1"/>
            </p:cNvSpPr>
            <p:nvPr/>
          </p:nvSpPr>
          <p:spPr bwMode="auto">
            <a:xfrm>
              <a:off x="8899525" y="49879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191"/>
            <p:cNvSpPr>
              <a:spLocks noChangeArrowheads="1"/>
            </p:cNvSpPr>
            <p:nvPr/>
          </p:nvSpPr>
          <p:spPr bwMode="auto">
            <a:xfrm>
              <a:off x="9212263" y="49879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192"/>
            <p:cNvSpPr>
              <a:spLocks noChangeArrowheads="1"/>
            </p:cNvSpPr>
            <p:nvPr/>
          </p:nvSpPr>
          <p:spPr bwMode="auto">
            <a:xfrm>
              <a:off x="9526588" y="49879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193"/>
            <p:cNvSpPr>
              <a:spLocks noChangeArrowheads="1"/>
            </p:cNvSpPr>
            <p:nvPr/>
          </p:nvSpPr>
          <p:spPr bwMode="auto">
            <a:xfrm>
              <a:off x="8272463" y="52482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194"/>
            <p:cNvSpPr>
              <a:spLocks noChangeArrowheads="1"/>
            </p:cNvSpPr>
            <p:nvPr/>
          </p:nvSpPr>
          <p:spPr bwMode="auto">
            <a:xfrm>
              <a:off x="8585200" y="52482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195"/>
            <p:cNvSpPr>
              <a:spLocks noChangeArrowheads="1"/>
            </p:cNvSpPr>
            <p:nvPr/>
          </p:nvSpPr>
          <p:spPr bwMode="auto">
            <a:xfrm>
              <a:off x="8899525" y="52482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196"/>
            <p:cNvSpPr>
              <a:spLocks noChangeArrowheads="1"/>
            </p:cNvSpPr>
            <p:nvPr/>
          </p:nvSpPr>
          <p:spPr bwMode="auto">
            <a:xfrm>
              <a:off x="9212263" y="52482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197"/>
            <p:cNvSpPr>
              <a:spLocks noChangeArrowheads="1"/>
            </p:cNvSpPr>
            <p:nvPr/>
          </p:nvSpPr>
          <p:spPr bwMode="auto">
            <a:xfrm>
              <a:off x="7958138" y="55070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2" name="Rectangle 198"/>
            <p:cNvSpPr>
              <a:spLocks noChangeArrowheads="1"/>
            </p:cNvSpPr>
            <p:nvPr/>
          </p:nvSpPr>
          <p:spPr bwMode="auto">
            <a:xfrm>
              <a:off x="8272463" y="55070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199"/>
            <p:cNvSpPr>
              <a:spLocks noChangeArrowheads="1"/>
            </p:cNvSpPr>
            <p:nvPr/>
          </p:nvSpPr>
          <p:spPr bwMode="auto">
            <a:xfrm>
              <a:off x="8585200" y="55070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00"/>
            <p:cNvSpPr>
              <a:spLocks noChangeArrowheads="1"/>
            </p:cNvSpPr>
            <p:nvPr/>
          </p:nvSpPr>
          <p:spPr bwMode="auto">
            <a:xfrm>
              <a:off x="8899525" y="55070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201"/>
            <p:cNvSpPr>
              <a:spLocks noChangeArrowheads="1"/>
            </p:cNvSpPr>
            <p:nvPr/>
          </p:nvSpPr>
          <p:spPr bwMode="auto">
            <a:xfrm>
              <a:off x="7645400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02"/>
            <p:cNvSpPr>
              <a:spLocks noChangeArrowheads="1"/>
            </p:cNvSpPr>
            <p:nvPr/>
          </p:nvSpPr>
          <p:spPr bwMode="auto">
            <a:xfrm>
              <a:off x="7958138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03"/>
            <p:cNvSpPr>
              <a:spLocks noChangeArrowheads="1"/>
            </p:cNvSpPr>
            <p:nvPr/>
          </p:nvSpPr>
          <p:spPr bwMode="auto">
            <a:xfrm>
              <a:off x="8272463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8" name="Rectangle 204"/>
            <p:cNvSpPr>
              <a:spLocks noChangeArrowheads="1"/>
            </p:cNvSpPr>
            <p:nvPr/>
          </p:nvSpPr>
          <p:spPr bwMode="auto">
            <a:xfrm>
              <a:off x="8585200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05"/>
            <p:cNvSpPr>
              <a:spLocks noChangeArrowheads="1"/>
            </p:cNvSpPr>
            <p:nvPr/>
          </p:nvSpPr>
          <p:spPr bwMode="auto">
            <a:xfrm>
              <a:off x="8899525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06"/>
            <p:cNvSpPr>
              <a:spLocks noChangeArrowheads="1"/>
            </p:cNvSpPr>
            <p:nvPr/>
          </p:nvSpPr>
          <p:spPr bwMode="auto">
            <a:xfrm>
              <a:off x="9212263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07"/>
            <p:cNvSpPr>
              <a:spLocks noChangeArrowheads="1"/>
            </p:cNvSpPr>
            <p:nvPr/>
          </p:nvSpPr>
          <p:spPr bwMode="auto">
            <a:xfrm>
              <a:off x="9526588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08"/>
            <p:cNvSpPr>
              <a:spLocks noChangeArrowheads="1"/>
            </p:cNvSpPr>
            <p:nvPr/>
          </p:nvSpPr>
          <p:spPr bwMode="auto">
            <a:xfrm>
              <a:off x="9839325" y="5770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38" name="Grupo 237"/>
          <p:cNvGrpSpPr/>
          <p:nvPr/>
        </p:nvGrpSpPr>
        <p:grpSpPr>
          <a:xfrm>
            <a:off x="10681766" y="5770563"/>
            <a:ext cx="703263" cy="271463"/>
            <a:chOff x="10407650" y="5770563"/>
            <a:chExt cx="703263" cy="271463"/>
          </a:xfrm>
        </p:grpSpPr>
        <p:sp>
          <p:nvSpPr>
            <p:cNvPr id="233" name="Rectangle 209"/>
            <p:cNvSpPr>
              <a:spLocks noChangeArrowheads="1"/>
            </p:cNvSpPr>
            <p:nvPr/>
          </p:nvSpPr>
          <p:spPr bwMode="auto">
            <a:xfrm>
              <a:off x="10407650" y="5770563"/>
              <a:ext cx="20796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10"/>
            <p:cNvSpPr>
              <a:spLocks noChangeArrowheads="1"/>
            </p:cNvSpPr>
            <p:nvPr/>
          </p:nvSpPr>
          <p:spPr bwMode="auto">
            <a:xfrm>
              <a:off x="10682288" y="5770563"/>
              <a:ext cx="42862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165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523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2" grpId="0"/>
      <p:bldP spid="53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7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5576" y="1124745"/>
            <a:ext cx="11591064" cy="792088"/>
          </a:xfrm>
        </p:spPr>
        <p:txBody>
          <a:bodyPr/>
          <a:lstStyle/>
          <a:p>
            <a:pPr marL="0" indent="0" algn="just">
              <a:buNone/>
            </a:pPr>
            <a:r>
              <a:rPr lang="es-CO" sz="2200" dirty="0"/>
              <a:t>Se realiza de forma similar a la de los números decimales, salvo que las multiplicaciones y restas internas al proceso de la división se hacen en binario.</a:t>
            </a:r>
          </a:p>
          <a:p>
            <a:endParaRPr lang="es-CO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3" y="260648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DIVISIÓN</a:t>
            </a:r>
            <a:endParaRPr lang="es-C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159896" y="249289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086312"/>
              </p:ext>
            </p:extLst>
          </p:nvPr>
        </p:nvGraphicFramePr>
        <p:xfrm>
          <a:off x="5583844" y="2296267"/>
          <a:ext cx="95452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91" name="Ecuación" r:id="rId3" imgW="545626" imgH="406048" progId="Equation.3">
                  <p:embed/>
                </p:oleObj>
              </mc:Choice>
              <mc:Fallback>
                <p:oleObj name="Ecuación" r:id="rId3" imgW="545626" imgH="40604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844" y="2296267"/>
                        <a:ext cx="954525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redondeado 7"/>
          <p:cNvSpPr/>
          <p:nvPr/>
        </p:nvSpPr>
        <p:spPr>
          <a:xfrm>
            <a:off x="10344472" y="5157192"/>
            <a:ext cx="1656184" cy="792088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600" dirty="0" smtClean="0"/>
              <a:t>−</a:t>
            </a:r>
            <a:r>
              <a:rPr lang="es-CO" dirty="0" smtClean="0"/>
              <a:t> </a:t>
            </a:r>
            <a:endParaRPr lang="es-CO" dirty="0"/>
          </a:p>
        </p:txBody>
      </p:sp>
      <p:grpSp>
        <p:nvGrpSpPr>
          <p:cNvPr id="60" name="Grupo 59"/>
          <p:cNvGrpSpPr/>
          <p:nvPr/>
        </p:nvGrpSpPr>
        <p:grpSpPr>
          <a:xfrm>
            <a:off x="3745884" y="3652585"/>
            <a:ext cx="4836339" cy="290935"/>
            <a:chOff x="3745884" y="3652585"/>
            <a:chExt cx="4836339" cy="290935"/>
          </a:xfrm>
        </p:grpSpPr>
        <p:sp>
          <p:nvSpPr>
            <p:cNvPr id="10" name="AutoShape 153"/>
            <p:cNvSpPr>
              <a:spLocks/>
            </p:cNvSpPr>
            <p:nvPr/>
          </p:nvSpPr>
          <p:spPr bwMode="auto">
            <a:xfrm>
              <a:off x="3745884" y="3652585"/>
              <a:ext cx="914400" cy="259080"/>
            </a:xfrm>
            <a:prstGeom prst="callout2">
              <a:avLst>
                <a:gd name="adj1" fmla="val 44116"/>
                <a:gd name="adj2" fmla="val 108333"/>
                <a:gd name="adj3" fmla="val 44116"/>
                <a:gd name="adj4" fmla="val 129028"/>
                <a:gd name="adj5" fmla="val 110296"/>
                <a:gd name="adj6" fmla="val 1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2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Dividendo</a:t>
              </a:r>
            </a:p>
          </p:txBody>
        </p:sp>
        <p:sp>
          <p:nvSpPr>
            <p:cNvPr id="11" name="AutoShape 154"/>
            <p:cNvSpPr>
              <a:spLocks/>
            </p:cNvSpPr>
            <p:nvPr/>
          </p:nvSpPr>
          <p:spPr bwMode="auto">
            <a:xfrm>
              <a:off x="7808793" y="3703490"/>
              <a:ext cx="773430" cy="240030"/>
            </a:xfrm>
            <a:prstGeom prst="callout2">
              <a:avLst>
                <a:gd name="adj1" fmla="val 47620"/>
                <a:gd name="adj2" fmla="val -9852"/>
                <a:gd name="adj3" fmla="val 47620"/>
                <a:gd name="adj4" fmla="val -32431"/>
                <a:gd name="adj5" fmla="val 99208"/>
                <a:gd name="adj6" fmla="val -5541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Divisor</a:t>
              </a:r>
              <a:endParaRPr lang="es-CO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6181261" y="4371048"/>
            <a:ext cx="2990516" cy="1254502"/>
            <a:chOff x="6181261" y="4371048"/>
            <a:chExt cx="2990516" cy="1254502"/>
          </a:xfrm>
        </p:grpSpPr>
        <p:sp>
          <p:nvSpPr>
            <p:cNvPr id="12" name="AutoShape 155"/>
            <p:cNvSpPr>
              <a:spLocks/>
            </p:cNvSpPr>
            <p:nvPr/>
          </p:nvSpPr>
          <p:spPr bwMode="auto">
            <a:xfrm>
              <a:off x="6181261" y="5358850"/>
              <a:ext cx="826770" cy="266700"/>
            </a:xfrm>
            <a:prstGeom prst="callout2">
              <a:avLst>
                <a:gd name="adj1" fmla="val 42856"/>
                <a:gd name="adj2" fmla="val -9218"/>
                <a:gd name="adj3" fmla="val 42856"/>
                <a:gd name="adj4" fmla="val -25190"/>
                <a:gd name="adj5" fmla="val -42856"/>
                <a:gd name="adj6" fmla="val -4147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2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Residuo</a:t>
              </a:r>
            </a:p>
          </p:txBody>
        </p:sp>
        <p:sp>
          <p:nvSpPr>
            <p:cNvPr id="13" name="AutoShape 156"/>
            <p:cNvSpPr>
              <a:spLocks/>
            </p:cNvSpPr>
            <p:nvPr/>
          </p:nvSpPr>
          <p:spPr bwMode="auto">
            <a:xfrm>
              <a:off x="8257377" y="4371048"/>
              <a:ext cx="914400" cy="323850"/>
            </a:xfrm>
            <a:prstGeom prst="callout2">
              <a:avLst>
                <a:gd name="adj1" fmla="val 35296"/>
                <a:gd name="adj2" fmla="val -8333"/>
                <a:gd name="adj3" fmla="val 35296"/>
                <a:gd name="adj4" fmla="val -40417"/>
                <a:gd name="adj5" fmla="val -8824"/>
                <a:gd name="adj6" fmla="val -7291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2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Cociente</a:t>
              </a:r>
            </a:p>
          </p:txBody>
        </p:sp>
      </p:grpSp>
      <p:sp>
        <p:nvSpPr>
          <p:cNvPr id="16" name="AutoShape 187"/>
          <p:cNvSpPr>
            <a:spLocks noChangeAspect="1" noChangeArrowheads="1" noTextEdit="1"/>
          </p:cNvSpPr>
          <p:nvPr/>
        </p:nvSpPr>
        <p:spPr bwMode="auto">
          <a:xfrm>
            <a:off x="4682904" y="3890412"/>
            <a:ext cx="3003550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54" name="Grupo 53"/>
          <p:cNvGrpSpPr/>
          <p:nvPr/>
        </p:nvGrpSpPr>
        <p:grpSpPr>
          <a:xfrm>
            <a:off x="4794029" y="3950737"/>
            <a:ext cx="2886076" cy="285751"/>
            <a:chOff x="6197600" y="3470275"/>
            <a:chExt cx="2886076" cy="285751"/>
          </a:xfrm>
        </p:grpSpPr>
        <p:sp>
          <p:nvSpPr>
            <p:cNvPr id="17" name="Line 189"/>
            <p:cNvSpPr>
              <a:spLocks noChangeShapeType="1"/>
            </p:cNvSpPr>
            <p:nvPr/>
          </p:nvSpPr>
          <p:spPr bwMode="auto">
            <a:xfrm>
              <a:off x="8085138" y="3470275"/>
              <a:ext cx="0" cy="250825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9" name="Line 191"/>
            <p:cNvSpPr>
              <a:spLocks noChangeShapeType="1"/>
            </p:cNvSpPr>
            <p:nvPr/>
          </p:nvSpPr>
          <p:spPr bwMode="auto">
            <a:xfrm>
              <a:off x="8078788" y="3714750"/>
              <a:ext cx="100488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3" name="Rectangle 195"/>
            <p:cNvSpPr>
              <a:spLocks noChangeArrowheads="1"/>
            </p:cNvSpPr>
            <p:nvPr/>
          </p:nvSpPr>
          <p:spPr bwMode="auto">
            <a:xfrm>
              <a:off x="6197600" y="348456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96"/>
            <p:cNvSpPr>
              <a:spLocks noChangeArrowheads="1"/>
            </p:cNvSpPr>
            <p:nvPr/>
          </p:nvSpPr>
          <p:spPr bwMode="auto">
            <a:xfrm>
              <a:off x="6529388" y="3484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97"/>
            <p:cNvSpPr>
              <a:spLocks noChangeArrowheads="1"/>
            </p:cNvSpPr>
            <p:nvPr/>
          </p:nvSpPr>
          <p:spPr bwMode="auto">
            <a:xfrm>
              <a:off x="6862763" y="3484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98"/>
            <p:cNvSpPr>
              <a:spLocks noChangeArrowheads="1"/>
            </p:cNvSpPr>
            <p:nvPr/>
          </p:nvSpPr>
          <p:spPr bwMode="auto">
            <a:xfrm>
              <a:off x="7196138" y="348456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199"/>
            <p:cNvSpPr>
              <a:spLocks noChangeArrowheads="1"/>
            </p:cNvSpPr>
            <p:nvPr/>
          </p:nvSpPr>
          <p:spPr bwMode="auto">
            <a:xfrm>
              <a:off x="7527925" y="3484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00"/>
            <p:cNvSpPr>
              <a:spLocks noChangeArrowheads="1"/>
            </p:cNvSpPr>
            <p:nvPr/>
          </p:nvSpPr>
          <p:spPr bwMode="auto">
            <a:xfrm>
              <a:off x="8194675" y="348456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01"/>
            <p:cNvSpPr>
              <a:spLocks noChangeArrowheads="1"/>
            </p:cNvSpPr>
            <p:nvPr/>
          </p:nvSpPr>
          <p:spPr bwMode="auto">
            <a:xfrm>
              <a:off x="8526463" y="3484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02"/>
            <p:cNvSpPr>
              <a:spLocks noChangeArrowheads="1"/>
            </p:cNvSpPr>
            <p:nvPr/>
          </p:nvSpPr>
          <p:spPr bwMode="auto">
            <a:xfrm>
              <a:off x="8859838" y="34845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5" name="Grupo 54"/>
          <p:cNvGrpSpPr/>
          <p:nvPr/>
        </p:nvGrpSpPr>
        <p:grpSpPr>
          <a:xfrm>
            <a:off x="4682904" y="4211087"/>
            <a:ext cx="1331913" cy="271463"/>
            <a:chOff x="6086475" y="3730625"/>
            <a:chExt cx="1331913" cy="271463"/>
          </a:xfrm>
        </p:grpSpPr>
        <p:sp>
          <p:nvSpPr>
            <p:cNvPr id="20" name="Line 192"/>
            <p:cNvSpPr>
              <a:spLocks noChangeShapeType="1"/>
            </p:cNvSpPr>
            <p:nvPr/>
          </p:nvSpPr>
          <p:spPr bwMode="auto">
            <a:xfrm>
              <a:off x="6086475" y="3957638"/>
              <a:ext cx="133191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1" name="Rectangle 203"/>
            <p:cNvSpPr>
              <a:spLocks noChangeArrowheads="1"/>
            </p:cNvSpPr>
            <p:nvPr/>
          </p:nvSpPr>
          <p:spPr bwMode="auto">
            <a:xfrm>
              <a:off x="6197600" y="373062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04"/>
            <p:cNvSpPr>
              <a:spLocks noChangeArrowheads="1"/>
            </p:cNvSpPr>
            <p:nvPr/>
          </p:nvSpPr>
          <p:spPr bwMode="auto">
            <a:xfrm>
              <a:off x="6529388" y="37306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05"/>
            <p:cNvSpPr>
              <a:spLocks noChangeArrowheads="1"/>
            </p:cNvSpPr>
            <p:nvPr/>
          </p:nvSpPr>
          <p:spPr bwMode="auto">
            <a:xfrm>
              <a:off x="6862763" y="37306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06"/>
            <p:cNvSpPr>
              <a:spLocks noChangeArrowheads="1"/>
            </p:cNvSpPr>
            <p:nvPr/>
          </p:nvSpPr>
          <p:spPr bwMode="auto">
            <a:xfrm>
              <a:off x="7196138" y="373062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5" name="Rectangle 207"/>
          <p:cNvSpPr>
            <a:spLocks noChangeArrowheads="1"/>
          </p:cNvSpPr>
          <p:nvPr/>
        </p:nvSpPr>
        <p:spPr bwMode="auto">
          <a:xfrm>
            <a:off x="6791104" y="4211087"/>
            <a:ext cx="201613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208"/>
          <p:cNvSpPr>
            <a:spLocks noChangeArrowheads="1"/>
          </p:cNvSpPr>
          <p:nvPr/>
        </p:nvSpPr>
        <p:spPr bwMode="auto">
          <a:xfrm>
            <a:off x="7122892" y="4211087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209"/>
          <p:cNvSpPr>
            <a:spLocks noChangeArrowheads="1"/>
          </p:cNvSpPr>
          <p:nvPr/>
        </p:nvSpPr>
        <p:spPr bwMode="auto">
          <a:xfrm>
            <a:off x="7456267" y="4211087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6" name="Grupo 55"/>
          <p:cNvGrpSpPr/>
          <p:nvPr/>
        </p:nvGrpSpPr>
        <p:grpSpPr>
          <a:xfrm>
            <a:off x="4794029" y="4455562"/>
            <a:ext cx="868363" cy="269875"/>
            <a:chOff x="6197600" y="3975100"/>
            <a:chExt cx="868363" cy="269875"/>
          </a:xfrm>
        </p:grpSpPr>
        <p:sp>
          <p:nvSpPr>
            <p:cNvPr id="38" name="Rectangle 210"/>
            <p:cNvSpPr>
              <a:spLocks noChangeArrowheads="1"/>
            </p:cNvSpPr>
            <p:nvPr/>
          </p:nvSpPr>
          <p:spPr bwMode="auto">
            <a:xfrm>
              <a:off x="6197600" y="3975100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211"/>
            <p:cNvSpPr>
              <a:spLocks noChangeArrowheads="1"/>
            </p:cNvSpPr>
            <p:nvPr/>
          </p:nvSpPr>
          <p:spPr bwMode="auto">
            <a:xfrm>
              <a:off x="6529388" y="3975100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212"/>
            <p:cNvSpPr>
              <a:spLocks noChangeArrowheads="1"/>
            </p:cNvSpPr>
            <p:nvPr/>
          </p:nvSpPr>
          <p:spPr bwMode="auto">
            <a:xfrm>
              <a:off x="6862763" y="3975100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1" name="Rectangle 213"/>
          <p:cNvSpPr>
            <a:spLocks noChangeArrowheads="1"/>
          </p:cNvSpPr>
          <p:nvPr/>
        </p:nvSpPr>
        <p:spPr bwMode="auto">
          <a:xfrm>
            <a:off x="5792567" y="4455562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214"/>
          <p:cNvSpPr>
            <a:spLocks noChangeArrowheads="1"/>
          </p:cNvSpPr>
          <p:nvPr/>
        </p:nvSpPr>
        <p:spPr bwMode="auto">
          <a:xfrm>
            <a:off x="6124354" y="4455562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7" name="Grupo 56"/>
          <p:cNvGrpSpPr/>
          <p:nvPr/>
        </p:nvGrpSpPr>
        <p:grpSpPr>
          <a:xfrm>
            <a:off x="5349654" y="4698450"/>
            <a:ext cx="1331913" cy="271463"/>
            <a:chOff x="6753225" y="4217988"/>
            <a:chExt cx="1331913" cy="271463"/>
          </a:xfrm>
        </p:grpSpPr>
        <p:sp>
          <p:nvSpPr>
            <p:cNvPr id="21" name="Line 193"/>
            <p:cNvSpPr>
              <a:spLocks noChangeShapeType="1"/>
            </p:cNvSpPr>
            <p:nvPr/>
          </p:nvSpPr>
          <p:spPr bwMode="auto">
            <a:xfrm>
              <a:off x="6753225" y="4445000"/>
              <a:ext cx="133191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3" name="Rectangle 215"/>
            <p:cNvSpPr>
              <a:spLocks noChangeArrowheads="1"/>
            </p:cNvSpPr>
            <p:nvPr/>
          </p:nvSpPr>
          <p:spPr bwMode="auto">
            <a:xfrm>
              <a:off x="6862763" y="4217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216"/>
            <p:cNvSpPr>
              <a:spLocks noChangeArrowheads="1"/>
            </p:cNvSpPr>
            <p:nvPr/>
          </p:nvSpPr>
          <p:spPr bwMode="auto">
            <a:xfrm>
              <a:off x="7196138" y="42179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217"/>
            <p:cNvSpPr>
              <a:spLocks noChangeArrowheads="1"/>
            </p:cNvSpPr>
            <p:nvPr/>
          </p:nvSpPr>
          <p:spPr bwMode="auto">
            <a:xfrm>
              <a:off x="7527925" y="4217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218"/>
            <p:cNvSpPr>
              <a:spLocks noChangeArrowheads="1"/>
            </p:cNvSpPr>
            <p:nvPr/>
          </p:nvSpPr>
          <p:spPr bwMode="auto">
            <a:xfrm>
              <a:off x="7861300" y="4217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5459192" y="4942925"/>
            <a:ext cx="868362" cy="269875"/>
            <a:chOff x="6862763" y="4462463"/>
            <a:chExt cx="868362" cy="269875"/>
          </a:xfrm>
        </p:grpSpPr>
        <p:sp>
          <p:nvSpPr>
            <p:cNvPr id="49" name="Rectangle 221"/>
            <p:cNvSpPr>
              <a:spLocks noChangeArrowheads="1"/>
            </p:cNvSpPr>
            <p:nvPr/>
          </p:nvSpPr>
          <p:spPr bwMode="auto">
            <a:xfrm>
              <a:off x="6862763" y="44624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222"/>
            <p:cNvSpPr>
              <a:spLocks noChangeArrowheads="1"/>
            </p:cNvSpPr>
            <p:nvPr/>
          </p:nvSpPr>
          <p:spPr bwMode="auto">
            <a:xfrm>
              <a:off x="7196138" y="4462463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223"/>
            <p:cNvSpPr>
              <a:spLocks noChangeArrowheads="1"/>
            </p:cNvSpPr>
            <p:nvPr/>
          </p:nvSpPr>
          <p:spPr bwMode="auto">
            <a:xfrm>
              <a:off x="7527925" y="44624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9" name="Grupo 58"/>
          <p:cNvGrpSpPr/>
          <p:nvPr/>
        </p:nvGrpSpPr>
        <p:grpSpPr>
          <a:xfrm>
            <a:off x="7067329" y="4682575"/>
            <a:ext cx="612775" cy="530225"/>
            <a:chOff x="8470900" y="4202113"/>
            <a:chExt cx="612775" cy="530225"/>
          </a:xfrm>
        </p:grpSpPr>
        <p:sp>
          <p:nvSpPr>
            <p:cNvPr id="18" name="Line 190"/>
            <p:cNvSpPr>
              <a:spLocks noChangeShapeType="1"/>
            </p:cNvSpPr>
            <p:nvPr/>
          </p:nvSpPr>
          <p:spPr bwMode="auto">
            <a:xfrm>
              <a:off x="8750300" y="4202113"/>
              <a:ext cx="0" cy="249238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2" name="Line 194"/>
            <p:cNvSpPr>
              <a:spLocks noChangeShapeType="1"/>
            </p:cNvSpPr>
            <p:nvPr/>
          </p:nvSpPr>
          <p:spPr bwMode="auto">
            <a:xfrm>
              <a:off x="8743950" y="4445000"/>
              <a:ext cx="33972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7" name="Rectangle 219"/>
            <p:cNvSpPr>
              <a:spLocks noChangeArrowheads="1"/>
            </p:cNvSpPr>
            <p:nvPr/>
          </p:nvSpPr>
          <p:spPr bwMode="auto">
            <a:xfrm>
              <a:off x="8470900" y="4217988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220"/>
            <p:cNvSpPr>
              <a:spLocks noChangeArrowheads="1"/>
            </p:cNvSpPr>
            <p:nvPr/>
          </p:nvSpPr>
          <p:spPr bwMode="auto">
            <a:xfrm>
              <a:off x="8859838" y="4217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224"/>
            <p:cNvSpPr>
              <a:spLocks noChangeArrowheads="1"/>
            </p:cNvSpPr>
            <p:nvPr/>
          </p:nvSpPr>
          <p:spPr bwMode="auto">
            <a:xfrm>
              <a:off x="8526463" y="44624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225"/>
            <p:cNvSpPr>
              <a:spLocks noChangeArrowheads="1"/>
            </p:cNvSpPr>
            <p:nvPr/>
          </p:nvSpPr>
          <p:spPr bwMode="auto">
            <a:xfrm>
              <a:off x="8859838" y="44624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949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 animBg="1"/>
      <p:bldP spid="35" grpId="0"/>
      <p:bldP spid="36" grpId="0"/>
      <p:bldP spid="37" grpId="0"/>
      <p:bldP spid="41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3" y="260648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DIVISIÓN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AutoShape 47"/>
          <p:cNvSpPr>
            <a:spLocks noChangeAspect="1" noChangeArrowheads="1" noTextEdit="1"/>
          </p:cNvSpPr>
          <p:nvPr/>
        </p:nvSpPr>
        <p:spPr bwMode="auto">
          <a:xfrm>
            <a:off x="1849993" y="1252625"/>
            <a:ext cx="3975100" cy="188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05" name="Grupo 104"/>
          <p:cNvGrpSpPr/>
          <p:nvPr/>
        </p:nvGrpSpPr>
        <p:grpSpPr>
          <a:xfrm>
            <a:off x="1973818" y="1312950"/>
            <a:ext cx="3844926" cy="287338"/>
            <a:chOff x="6580188" y="825500"/>
            <a:chExt cx="3844926" cy="287338"/>
          </a:xfrm>
        </p:grpSpPr>
        <p:sp>
          <p:nvSpPr>
            <p:cNvPr id="60" name="Line 49"/>
            <p:cNvSpPr>
              <a:spLocks noChangeShapeType="1"/>
            </p:cNvSpPr>
            <p:nvPr/>
          </p:nvSpPr>
          <p:spPr bwMode="auto">
            <a:xfrm>
              <a:off x="8982076" y="825500"/>
              <a:ext cx="0" cy="250825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2" name="Line 51"/>
            <p:cNvSpPr>
              <a:spLocks noChangeShapeType="1"/>
            </p:cNvSpPr>
            <p:nvPr/>
          </p:nvSpPr>
          <p:spPr bwMode="auto">
            <a:xfrm>
              <a:off x="8975726" y="1069975"/>
              <a:ext cx="144938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7" name="Rectangle 56"/>
            <p:cNvSpPr>
              <a:spLocks noChangeArrowheads="1"/>
            </p:cNvSpPr>
            <p:nvPr/>
          </p:nvSpPr>
          <p:spPr bwMode="auto">
            <a:xfrm>
              <a:off x="6580188" y="8429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57"/>
            <p:cNvSpPr>
              <a:spLocks noChangeArrowheads="1"/>
            </p:cNvSpPr>
            <p:nvPr/>
          </p:nvSpPr>
          <p:spPr bwMode="auto">
            <a:xfrm>
              <a:off x="6942138" y="842963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58"/>
            <p:cNvSpPr>
              <a:spLocks noChangeArrowheads="1"/>
            </p:cNvSpPr>
            <p:nvPr/>
          </p:nvSpPr>
          <p:spPr bwMode="auto">
            <a:xfrm>
              <a:off x="7299326" y="8429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59"/>
            <p:cNvSpPr>
              <a:spLocks noChangeArrowheads="1"/>
            </p:cNvSpPr>
            <p:nvPr/>
          </p:nvSpPr>
          <p:spPr bwMode="auto">
            <a:xfrm>
              <a:off x="7661276" y="8429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0"/>
            <p:cNvSpPr>
              <a:spLocks noChangeArrowheads="1"/>
            </p:cNvSpPr>
            <p:nvPr/>
          </p:nvSpPr>
          <p:spPr bwMode="auto">
            <a:xfrm>
              <a:off x="8023226" y="8429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1"/>
            <p:cNvSpPr>
              <a:spLocks noChangeArrowheads="1"/>
            </p:cNvSpPr>
            <p:nvPr/>
          </p:nvSpPr>
          <p:spPr bwMode="auto">
            <a:xfrm>
              <a:off x="8418513" y="8429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2"/>
            <p:cNvSpPr>
              <a:spLocks noChangeArrowheads="1"/>
            </p:cNvSpPr>
            <p:nvPr/>
          </p:nvSpPr>
          <p:spPr bwMode="auto">
            <a:xfrm>
              <a:off x="9105901" y="84296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63"/>
            <p:cNvSpPr>
              <a:spLocks noChangeArrowheads="1"/>
            </p:cNvSpPr>
            <p:nvPr/>
          </p:nvSpPr>
          <p:spPr bwMode="auto">
            <a:xfrm>
              <a:off x="9467851" y="842963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06" name="Grupo 105"/>
          <p:cNvGrpSpPr/>
          <p:nvPr/>
        </p:nvGrpSpPr>
        <p:grpSpPr>
          <a:xfrm>
            <a:off x="1849993" y="1573300"/>
            <a:ext cx="1443038" cy="271463"/>
            <a:chOff x="6456363" y="1085850"/>
            <a:chExt cx="1443038" cy="271463"/>
          </a:xfrm>
        </p:grpSpPr>
        <p:sp>
          <p:nvSpPr>
            <p:cNvPr id="63" name="Line 52"/>
            <p:cNvSpPr>
              <a:spLocks noChangeShapeType="1"/>
            </p:cNvSpPr>
            <p:nvPr/>
          </p:nvSpPr>
          <p:spPr bwMode="auto">
            <a:xfrm>
              <a:off x="6456363" y="1312863"/>
              <a:ext cx="144303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5" name="Rectangle 64"/>
            <p:cNvSpPr>
              <a:spLocks noChangeArrowheads="1"/>
            </p:cNvSpPr>
            <p:nvPr/>
          </p:nvSpPr>
          <p:spPr bwMode="auto">
            <a:xfrm>
              <a:off x="6942138" y="1085850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65"/>
            <p:cNvSpPr>
              <a:spLocks noChangeArrowheads="1"/>
            </p:cNvSpPr>
            <p:nvPr/>
          </p:nvSpPr>
          <p:spPr bwMode="auto">
            <a:xfrm>
              <a:off x="7299326" y="108585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66"/>
            <p:cNvSpPr>
              <a:spLocks noChangeArrowheads="1"/>
            </p:cNvSpPr>
            <p:nvPr/>
          </p:nvSpPr>
          <p:spPr bwMode="auto">
            <a:xfrm>
              <a:off x="7661276" y="108585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78" name="Rectangle 67"/>
          <p:cNvSpPr>
            <a:spLocks noChangeArrowheads="1"/>
          </p:cNvSpPr>
          <p:nvPr/>
        </p:nvSpPr>
        <p:spPr bwMode="auto">
          <a:xfrm>
            <a:off x="4499531" y="1573300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" name="Rectangle 68"/>
          <p:cNvSpPr>
            <a:spLocks noChangeArrowheads="1"/>
          </p:cNvSpPr>
          <p:nvPr/>
        </p:nvSpPr>
        <p:spPr bwMode="auto">
          <a:xfrm>
            <a:off x="4861481" y="1573300"/>
            <a:ext cx="201613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" name="Rectangle 69"/>
          <p:cNvSpPr>
            <a:spLocks noChangeArrowheads="1"/>
          </p:cNvSpPr>
          <p:nvPr/>
        </p:nvSpPr>
        <p:spPr bwMode="auto">
          <a:xfrm>
            <a:off x="5221843" y="1573300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" name="Rectangle 70"/>
          <p:cNvSpPr>
            <a:spLocks noChangeArrowheads="1"/>
          </p:cNvSpPr>
          <p:nvPr/>
        </p:nvSpPr>
        <p:spPr bwMode="auto">
          <a:xfrm>
            <a:off x="5582206" y="1573300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8" name="Grupo 107"/>
          <p:cNvGrpSpPr/>
          <p:nvPr/>
        </p:nvGrpSpPr>
        <p:grpSpPr>
          <a:xfrm>
            <a:off x="1973818" y="1816188"/>
            <a:ext cx="922338" cy="271463"/>
            <a:chOff x="6580188" y="1328738"/>
            <a:chExt cx="922338" cy="271463"/>
          </a:xfrm>
        </p:grpSpPr>
        <p:sp>
          <p:nvSpPr>
            <p:cNvPr id="82" name="Rectangle 71"/>
            <p:cNvSpPr>
              <a:spLocks noChangeArrowheads="1"/>
            </p:cNvSpPr>
            <p:nvPr/>
          </p:nvSpPr>
          <p:spPr bwMode="auto">
            <a:xfrm>
              <a:off x="6580188" y="13287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2"/>
            <p:cNvSpPr>
              <a:spLocks noChangeArrowheads="1"/>
            </p:cNvSpPr>
            <p:nvPr/>
          </p:nvSpPr>
          <p:spPr bwMode="auto">
            <a:xfrm>
              <a:off x="6942138" y="132873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73"/>
            <p:cNvSpPr>
              <a:spLocks noChangeArrowheads="1"/>
            </p:cNvSpPr>
            <p:nvPr/>
          </p:nvSpPr>
          <p:spPr bwMode="auto">
            <a:xfrm>
              <a:off x="7299326" y="13287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85" name="Rectangle 74"/>
          <p:cNvSpPr>
            <a:spLocks noChangeArrowheads="1"/>
          </p:cNvSpPr>
          <p:nvPr/>
        </p:nvSpPr>
        <p:spPr bwMode="auto">
          <a:xfrm>
            <a:off x="3054906" y="1816188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9" name="Grupo 108"/>
          <p:cNvGrpSpPr/>
          <p:nvPr/>
        </p:nvGrpSpPr>
        <p:grpSpPr>
          <a:xfrm>
            <a:off x="2210356" y="2060663"/>
            <a:ext cx="1443038" cy="269875"/>
            <a:chOff x="6816726" y="1573213"/>
            <a:chExt cx="1443038" cy="269875"/>
          </a:xfrm>
        </p:grpSpPr>
        <p:sp>
          <p:nvSpPr>
            <p:cNvPr id="64" name="Line 53"/>
            <p:cNvSpPr>
              <a:spLocks noChangeShapeType="1"/>
            </p:cNvSpPr>
            <p:nvPr/>
          </p:nvSpPr>
          <p:spPr bwMode="auto">
            <a:xfrm>
              <a:off x="6816726" y="1800225"/>
              <a:ext cx="144303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6" name="Rectangle 75"/>
            <p:cNvSpPr>
              <a:spLocks noChangeArrowheads="1"/>
            </p:cNvSpPr>
            <p:nvPr/>
          </p:nvSpPr>
          <p:spPr bwMode="auto">
            <a:xfrm>
              <a:off x="7299326" y="15732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76"/>
            <p:cNvSpPr>
              <a:spLocks noChangeArrowheads="1"/>
            </p:cNvSpPr>
            <p:nvPr/>
          </p:nvSpPr>
          <p:spPr bwMode="auto">
            <a:xfrm>
              <a:off x="7661276" y="15732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77"/>
            <p:cNvSpPr>
              <a:spLocks noChangeArrowheads="1"/>
            </p:cNvSpPr>
            <p:nvPr/>
          </p:nvSpPr>
          <p:spPr bwMode="auto">
            <a:xfrm>
              <a:off x="8023226" y="15732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0" name="Grupo 109"/>
          <p:cNvGrpSpPr/>
          <p:nvPr/>
        </p:nvGrpSpPr>
        <p:grpSpPr>
          <a:xfrm>
            <a:off x="2335768" y="2303550"/>
            <a:ext cx="922338" cy="271463"/>
            <a:chOff x="6942138" y="1816100"/>
            <a:chExt cx="922338" cy="271463"/>
          </a:xfrm>
        </p:grpSpPr>
        <p:sp>
          <p:nvSpPr>
            <p:cNvPr id="91" name="Rectangle 80"/>
            <p:cNvSpPr>
              <a:spLocks noChangeArrowheads="1"/>
            </p:cNvSpPr>
            <p:nvPr/>
          </p:nvSpPr>
          <p:spPr bwMode="auto">
            <a:xfrm>
              <a:off x="6942138" y="1816100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81"/>
            <p:cNvSpPr>
              <a:spLocks noChangeArrowheads="1"/>
            </p:cNvSpPr>
            <p:nvPr/>
          </p:nvSpPr>
          <p:spPr bwMode="auto">
            <a:xfrm>
              <a:off x="7299326" y="18161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2"/>
            <p:cNvSpPr>
              <a:spLocks noChangeArrowheads="1"/>
            </p:cNvSpPr>
            <p:nvPr/>
          </p:nvSpPr>
          <p:spPr bwMode="auto">
            <a:xfrm>
              <a:off x="7661276" y="18161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94" name="Rectangle 83"/>
          <p:cNvSpPr>
            <a:spLocks noChangeArrowheads="1"/>
          </p:cNvSpPr>
          <p:nvPr/>
        </p:nvSpPr>
        <p:spPr bwMode="auto">
          <a:xfrm>
            <a:off x="3388281" y="2303550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7" name="Grupo 106"/>
          <p:cNvGrpSpPr/>
          <p:nvPr/>
        </p:nvGrpSpPr>
        <p:grpSpPr>
          <a:xfrm>
            <a:off x="4804331" y="2044788"/>
            <a:ext cx="654050" cy="504983"/>
            <a:chOff x="9410701" y="1557338"/>
            <a:chExt cx="654050" cy="504983"/>
          </a:xfrm>
        </p:grpSpPr>
        <p:sp>
          <p:nvSpPr>
            <p:cNvPr id="61" name="Line 50"/>
            <p:cNvSpPr>
              <a:spLocks noChangeShapeType="1"/>
            </p:cNvSpPr>
            <p:nvPr/>
          </p:nvSpPr>
          <p:spPr bwMode="auto">
            <a:xfrm>
              <a:off x="9702801" y="1557338"/>
              <a:ext cx="0" cy="249238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5" name="Line 54"/>
            <p:cNvSpPr>
              <a:spLocks noChangeShapeType="1"/>
            </p:cNvSpPr>
            <p:nvPr/>
          </p:nvSpPr>
          <p:spPr bwMode="auto">
            <a:xfrm>
              <a:off x="9696451" y="1800225"/>
              <a:ext cx="3683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9" name="Rectangle 78"/>
            <p:cNvSpPr>
              <a:spLocks noChangeArrowheads="1"/>
            </p:cNvSpPr>
            <p:nvPr/>
          </p:nvSpPr>
          <p:spPr bwMode="auto">
            <a:xfrm>
              <a:off x="9410701" y="1573213"/>
              <a:ext cx="3159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79"/>
            <p:cNvSpPr>
              <a:spLocks noChangeArrowheads="1"/>
            </p:cNvSpPr>
            <p:nvPr/>
          </p:nvSpPr>
          <p:spPr bwMode="auto">
            <a:xfrm>
              <a:off x="9828213" y="15732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84"/>
            <p:cNvSpPr>
              <a:spLocks noChangeArrowheads="1"/>
            </p:cNvSpPr>
            <p:nvPr/>
          </p:nvSpPr>
          <p:spPr bwMode="auto">
            <a:xfrm>
              <a:off x="9467851" y="1816100"/>
              <a:ext cx="11381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85"/>
            <p:cNvSpPr>
              <a:spLocks noChangeArrowheads="1"/>
            </p:cNvSpPr>
            <p:nvPr/>
          </p:nvSpPr>
          <p:spPr bwMode="auto">
            <a:xfrm>
              <a:off x="9771063" y="1816100"/>
              <a:ext cx="22762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14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1" name="Grupo 110"/>
          <p:cNvGrpSpPr/>
          <p:nvPr/>
        </p:nvGrpSpPr>
        <p:grpSpPr>
          <a:xfrm>
            <a:off x="2210356" y="2548025"/>
            <a:ext cx="1873250" cy="269875"/>
            <a:chOff x="6816726" y="2060575"/>
            <a:chExt cx="1873250" cy="269875"/>
          </a:xfrm>
        </p:grpSpPr>
        <p:sp>
          <p:nvSpPr>
            <p:cNvPr id="66" name="Line 55"/>
            <p:cNvSpPr>
              <a:spLocks noChangeShapeType="1"/>
            </p:cNvSpPr>
            <p:nvPr/>
          </p:nvSpPr>
          <p:spPr bwMode="auto">
            <a:xfrm>
              <a:off x="6816726" y="2287588"/>
              <a:ext cx="187325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7" name="Rectangle 86"/>
            <p:cNvSpPr>
              <a:spLocks noChangeArrowheads="1"/>
            </p:cNvSpPr>
            <p:nvPr/>
          </p:nvSpPr>
          <p:spPr bwMode="auto">
            <a:xfrm>
              <a:off x="7661276" y="206057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87"/>
            <p:cNvSpPr>
              <a:spLocks noChangeArrowheads="1"/>
            </p:cNvSpPr>
            <p:nvPr/>
          </p:nvSpPr>
          <p:spPr bwMode="auto">
            <a:xfrm>
              <a:off x="8023226" y="206057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88"/>
            <p:cNvSpPr>
              <a:spLocks noChangeArrowheads="1"/>
            </p:cNvSpPr>
            <p:nvPr/>
          </p:nvSpPr>
          <p:spPr bwMode="auto">
            <a:xfrm>
              <a:off x="8391526" y="206057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2" name="Grupo 111"/>
          <p:cNvGrpSpPr/>
          <p:nvPr/>
        </p:nvGrpSpPr>
        <p:grpSpPr>
          <a:xfrm>
            <a:off x="2335768" y="2790913"/>
            <a:ext cx="1255713" cy="271463"/>
            <a:chOff x="6942138" y="2303463"/>
            <a:chExt cx="1255713" cy="271463"/>
          </a:xfrm>
        </p:grpSpPr>
        <p:sp>
          <p:nvSpPr>
            <p:cNvPr id="100" name="Rectangle 89"/>
            <p:cNvSpPr>
              <a:spLocks noChangeArrowheads="1"/>
            </p:cNvSpPr>
            <p:nvPr/>
          </p:nvSpPr>
          <p:spPr bwMode="auto">
            <a:xfrm>
              <a:off x="6942138" y="230346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0"/>
            <p:cNvSpPr>
              <a:spLocks noChangeArrowheads="1"/>
            </p:cNvSpPr>
            <p:nvPr/>
          </p:nvSpPr>
          <p:spPr bwMode="auto">
            <a:xfrm>
              <a:off x="7299326" y="23034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91"/>
            <p:cNvSpPr>
              <a:spLocks noChangeArrowheads="1"/>
            </p:cNvSpPr>
            <p:nvPr/>
          </p:nvSpPr>
          <p:spPr bwMode="auto">
            <a:xfrm>
              <a:off x="7661276" y="23034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2"/>
            <p:cNvSpPr>
              <a:spLocks noChangeArrowheads="1"/>
            </p:cNvSpPr>
            <p:nvPr/>
          </p:nvSpPr>
          <p:spPr bwMode="auto">
            <a:xfrm>
              <a:off x="7994651" y="23034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04" name="Rectangle 93"/>
          <p:cNvSpPr>
            <a:spLocks noChangeArrowheads="1"/>
          </p:cNvSpPr>
          <p:nvPr/>
        </p:nvSpPr>
        <p:spPr bwMode="auto">
          <a:xfrm>
            <a:off x="3785156" y="2790913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AutoShape 95"/>
          <p:cNvSpPr>
            <a:spLocks noChangeAspect="1" noChangeArrowheads="1" noTextEdit="1"/>
          </p:cNvSpPr>
          <p:nvPr/>
        </p:nvSpPr>
        <p:spPr bwMode="auto">
          <a:xfrm>
            <a:off x="7310561" y="1404231"/>
            <a:ext cx="3609975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49" name="Grupo 148"/>
          <p:cNvGrpSpPr/>
          <p:nvPr/>
        </p:nvGrpSpPr>
        <p:grpSpPr>
          <a:xfrm>
            <a:off x="7418511" y="1464556"/>
            <a:ext cx="3495675" cy="287338"/>
            <a:chOff x="1903413" y="3921125"/>
            <a:chExt cx="3495675" cy="287338"/>
          </a:xfrm>
        </p:grpSpPr>
        <p:sp>
          <p:nvSpPr>
            <p:cNvPr id="117" name="Line 97"/>
            <p:cNvSpPr>
              <a:spLocks noChangeShapeType="1"/>
            </p:cNvSpPr>
            <p:nvPr/>
          </p:nvSpPr>
          <p:spPr bwMode="auto">
            <a:xfrm>
              <a:off x="4087813" y="3921125"/>
              <a:ext cx="0" cy="250825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9" name="Line 99"/>
            <p:cNvSpPr>
              <a:spLocks noChangeShapeType="1"/>
            </p:cNvSpPr>
            <p:nvPr/>
          </p:nvSpPr>
          <p:spPr bwMode="auto">
            <a:xfrm>
              <a:off x="4081463" y="4165600"/>
              <a:ext cx="131762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2" name="Rectangle 102"/>
            <p:cNvSpPr>
              <a:spLocks noChangeArrowheads="1"/>
            </p:cNvSpPr>
            <p:nvPr/>
          </p:nvSpPr>
          <p:spPr bwMode="auto">
            <a:xfrm>
              <a:off x="1903413" y="39385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103"/>
            <p:cNvSpPr>
              <a:spLocks noChangeArrowheads="1"/>
            </p:cNvSpPr>
            <p:nvPr/>
          </p:nvSpPr>
          <p:spPr bwMode="auto">
            <a:xfrm>
              <a:off x="2230438" y="39385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104"/>
            <p:cNvSpPr>
              <a:spLocks noChangeArrowheads="1"/>
            </p:cNvSpPr>
            <p:nvPr/>
          </p:nvSpPr>
          <p:spPr bwMode="auto">
            <a:xfrm>
              <a:off x="2559051" y="393858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105"/>
            <p:cNvSpPr>
              <a:spLocks noChangeArrowheads="1"/>
            </p:cNvSpPr>
            <p:nvPr/>
          </p:nvSpPr>
          <p:spPr bwMode="auto">
            <a:xfrm>
              <a:off x="2886076" y="39385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106"/>
            <p:cNvSpPr>
              <a:spLocks noChangeArrowheads="1"/>
            </p:cNvSpPr>
            <p:nvPr/>
          </p:nvSpPr>
          <p:spPr bwMode="auto">
            <a:xfrm>
              <a:off x="3213101" y="39385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107"/>
            <p:cNvSpPr>
              <a:spLocks noChangeArrowheads="1"/>
            </p:cNvSpPr>
            <p:nvPr/>
          </p:nvSpPr>
          <p:spPr bwMode="auto">
            <a:xfrm>
              <a:off x="3541713" y="393858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108"/>
            <p:cNvSpPr>
              <a:spLocks noChangeArrowheads="1"/>
            </p:cNvSpPr>
            <p:nvPr/>
          </p:nvSpPr>
          <p:spPr bwMode="auto">
            <a:xfrm>
              <a:off x="4195763" y="39385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Rectangle 109"/>
            <p:cNvSpPr>
              <a:spLocks noChangeArrowheads="1"/>
            </p:cNvSpPr>
            <p:nvPr/>
          </p:nvSpPr>
          <p:spPr bwMode="auto">
            <a:xfrm>
              <a:off x="4524376" y="393858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Rectangle 110"/>
            <p:cNvSpPr>
              <a:spLocks noChangeArrowheads="1"/>
            </p:cNvSpPr>
            <p:nvPr/>
          </p:nvSpPr>
          <p:spPr bwMode="auto">
            <a:xfrm>
              <a:off x="4851401" y="39385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50" name="Grupo 149"/>
          <p:cNvGrpSpPr/>
          <p:nvPr/>
        </p:nvGrpSpPr>
        <p:grpSpPr>
          <a:xfrm>
            <a:off x="7310561" y="1724906"/>
            <a:ext cx="1309688" cy="271463"/>
            <a:chOff x="1795463" y="4181475"/>
            <a:chExt cx="1309688" cy="271463"/>
          </a:xfrm>
        </p:grpSpPr>
        <p:sp>
          <p:nvSpPr>
            <p:cNvPr id="120" name="Line 100"/>
            <p:cNvSpPr>
              <a:spLocks noChangeShapeType="1"/>
            </p:cNvSpPr>
            <p:nvPr/>
          </p:nvSpPr>
          <p:spPr bwMode="auto">
            <a:xfrm>
              <a:off x="1795463" y="4408488"/>
              <a:ext cx="130968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1" name="Rectangle 111"/>
            <p:cNvSpPr>
              <a:spLocks noChangeArrowheads="1"/>
            </p:cNvSpPr>
            <p:nvPr/>
          </p:nvSpPr>
          <p:spPr bwMode="auto">
            <a:xfrm>
              <a:off x="1903413" y="41814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Rectangle 112"/>
            <p:cNvSpPr>
              <a:spLocks noChangeArrowheads="1"/>
            </p:cNvSpPr>
            <p:nvPr/>
          </p:nvSpPr>
          <p:spPr bwMode="auto">
            <a:xfrm>
              <a:off x="2230438" y="41814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" name="Rectangle 113"/>
            <p:cNvSpPr>
              <a:spLocks noChangeArrowheads="1"/>
            </p:cNvSpPr>
            <p:nvPr/>
          </p:nvSpPr>
          <p:spPr bwMode="auto">
            <a:xfrm>
              <a:off x="2559051" y="418147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114"/>
            <p:cNvSpPr>
              <a:spLocks noChangeArrowheads="1"/>
            </p:cNvSpPr>
            <p:nvPr/>
          </p:nvSpPr>
          <p:spPr bwMode="auto">
            <a:xfrm>
              <a:off x="2886076" y="41814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35" name="Rectangle 115"/>
          <p:cNvSpPr>
            <a:spLocks noChangeArrowheads="1"/>
          </p:cNvSpPr>
          <p:nvPr/>
        </p:nvSpPr>
        <p:spPr bwMode="auto">
          <a:xfrm>
            <a:off x="9710861" y="1724906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16"/>
          <p:cNvSpPr>
            <a:spLocks noChangeArrowheads="1"/>
          </p:cNvSpPr>
          <p:nvPr/>
        </p:nvSpPr>
        <p:spPr bwMode="auto">
          <a:xfrm>
            <a:off x="10039474" y="1724906"/>
            <a:ext cx="201613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17"/>
          <p:cNvSpPr>
            <a:spLocks noChangeArrowheads="1"/>
          </p:cNvSpPr>
          <p:nvPr/>
        </p:nvSpPr>
        <p:spPr bwMode="auto">
          <a:xfrm>
            <a:off x="10366499" y="1724906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8" name="Rectangle 118"/>
          <p:cNvSpPr>
            <a:spLocks noChangeArrowheads="1"/>
          </p:cNvSpPr>
          <p:nvPr/>
        </p:nvSpPr>
        <p:spPr bwMode="auto">
          <a:xfrm>
            <a:off x="10693524" y="1724906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52" name="Grupo 151"/>
          <p:cNvGrpSpPr/>
          <p:nvPr/>
        </p:nvGrpSpPr>
        <p:grpSpPr>
          <a:xfrm>
            <a:off x="7418511" y="1969381"/>
            <a:ext cx="857251" cy="269875"/>
            <a:chOff x="1903413" y="4425950"/>
            <a:chExt cx="857251" cy="269875"/>
          </a:xfrm>
        </p:grpSpPr>
        <p:sp>
          <p:nvSpPr>
            <p:cNvPr id="139" name="Rectangle 119"/>
            <p:cNvSpPr>
              <a:spLocks noChangeArrowheads="1"/>
            </p:cNvSpPr>
            <p:nvPr/>
          </p:nvSpPr>
          <p:spPr bwMode="auto">
            <a:xfrm>
              <a:off x="1903413" y="4425950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" name="Rectangle 120"/>
            <p:cNvSpPr>
              <a:spLocks noChangeArrowheads="1"/>
            </p:cNvSpPr>
            <p:nvPr/>
          </p:nvSpPr>
          <p:spPr bwMode="auto">
            <a:xfrm>
              <a:off x="2230438" y="4425950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1" name="Rectangle 121"/>
            <p:cNvSpPr>
              <a:spLocks noChangeArrowheads="1"/>
            </p:cNvSpPr>
            <p:nvPr/>
          </p:nvSpPr>
          <p:spPr bwMode="auto">
            <a:xfrm>
              <a:off x="2559051" y="4425950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42" name="Rectangle 122"/>
          <p:cNvSpPr>
            <a:spLocks noChangeArrowheads="1"/>
          </p:cNvSpPr>
          <p:nvPr/>
        </p:nvSpPr>
        <p:spPr bwMode="auto">
          <a:xfrm>
            <a:off x="8401174" y="1969381"/>
            <a:ext cx="20320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" name="Rectangle 123"/>
          <p:cNvSpPr>
            <a:spLocks noChangeArrowheads="1"/>
          </p:cNvSpPr>
          <p:nvPr/>
        </p:nvSpPr>
        <p:spPr bwMode="auto">
          <a:xfrm>
            <a:off x="8728199" y="1969381"/>
            <a:ext cx="20320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4" name="Rectangle 124"/>
          <p:cNvSpPr>
            <a:spLocks noChangeArrowheads="1"/>
          </p:cNvSpPr>
          <p:nvPr/>
        </p:nvSpPr>
        <p:spPr bwMode="auto">
          <a:xfrm>
            <a:off x="9056811" y="1969381"/>
            <a:ext cx="201613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51" name="Grupo 150"/>
          <p:cNvGrpSpPr/>
          <p:nvPr/>
        </p:nvGrpSpPr>
        <p:grpSpPr>
          <a:xfrm>
            <a:off x="9982324" y="2196394"/>
            <a:ext cx="603250" cy="531813"/>
            <a:chOff x="4467226" y="4652963"/>
            <a:chExt cx="603250" cy="531813"/>
          </a:xfrm>
        </p:grpSpPr>
        <p:sp>
          <p:nvSpPr>
            <p:cNvPr id="118" name="Line 98"/>
            <p:cNvSpPr>
              <a:spLocks noChangeShapeType="1"/>
            </p:cNvSpPr>
            <p:nvPr/>
          </p:nvSpPr>
          <p:spPr bwMode="auto">
            <a:xfrm>
              <a:off x="4743451" y="4652963"/>
              <a:ext cx="0" cy="250825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1" name="Line 101"/>
            <p:cNvSpPr>
              <a:spLocks noChangeShapeType="1"/>
            </p:cNvSpPr>
            <p:nvPr/>
          </p:nvSpPr>
          <p:spPr bwMode="auto">
            <a:xfrm>
              <a:off x="4737101" y="4897438"/>
              <a:ext cx="33337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5" name="Rectangle 125"/>
            <p:cNvSpPr>
              <a:spLocks noChangeArrowheads="1"/>
            </p:cNvSpPr>
            <p:nvPr/>
          </p:nvSpPr>
          <p:spPr bwMode="auto">
            <a:xfrm>
              <a:off x="4467226" y="4668838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6" name="Rectangle 126"/>
            <p:cNvSpPr>
              <a:spLocks noChangeArrowheads="1"/>
            </p:cNvSpPr>
            <p:nvPr/>
          </p:nvSpPr>
          <p:spPr bwMode="auto">
            <a:xfrm>
              <a:off x="4851401" y="46688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7" name="Rectangle 127"/>
            <p:cNvSpPr>
              <a:spLocks noChangeArrowheads="1"/>
            </p:cNvSpPr>
            <p:nvPr/>
          </p:nvSpPr>
          <p:spPr bwMode="auto">
            <a:xfrm>
              <a:off x="4524376" y="491331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8" name="Rectangle 128"/>
            <p:cNvSpPr>
              <a:spLocks noChangeArrowheads="1"/>
            </p:cNvSpPr>
            <p:nvPr/>
          </p:nvSpPr>
          <p:spPr bwMode="auto">
            <a:xfrm>
              <a:off x="4851401" y="49133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8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3" name="Rectángulo redondeado 152"/>
          <p:cNvSpPr/>
          <p:nvPr/>
        </p:nvSpPr>
        <p:spPr>
          <a:xfrm>
            <a:off x="219259" y="3575863"/>
            <a:ext cx="3395325" cy="36131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Ejercicios para hacer en </a:t>
            </a:r>
            <a:r>
              <a:rPr lang="es-CO" dirty="0" smtClean="0"/>
              <a:t>clase</a:t>
            </a:r>
            <a:endParaRPr lang="es-CO" dirty="0"/>
          </a:p>
        </p:txBody>
      </p:sp>
      <p:sp>
        <p:nvSpPr>
          <p:cNvPr id="157" name="AutoShape 130"/>
          <p:cNvSpPr>
            <a:spLocks noChangeAspect="1" noChangeArrowheads="1" noTextEdit="1"/>
          </p:cNvSpPr>
          <p:nvPr/>
        </p:nvSpPr>
        <p:spPr bwMode="auto">
          <a:xfrm>
            <a:off x="2001912" y="4316500"/>
            <a:ext cx="3302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79" name="Grupo 178"/>
          <p:cNvGrpSpPr/>
          <p:nvPr/>
        </p:nvGrpSpPr>
        <p:grpSpPr>
          <a:xfrm>
            <a:off x="2109862" y="4380000"/>
            <a:ext cx="3189288" cy="282576"/>
            <a:chOff x="5475288" y="3881438"/>
            <a:chExt cx="3189288" cy="282576"/>
          </a:xfrm>
        </p:grpSpPr>
        <p:sp>
          <p:nvSpPr>
            <p:cNvPr id="158" name="Line 132"/>
            <p:cNvSpPr>
              <a:spLocks noChangeShapeType="1"/>
            </p:cNvSpPr>
            <p:nvPr/>
          </p:nvSpPr>
          <p:spPr bwMode="auto">
            <a:xfrm>
              <a:off x="7345363" y="3881438"/>
              <a:ext cx="0" cy="26670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0" name="Line 134"/>
            <p:cNvSpPr>
              <a:spLocks noChangeShapeType="1"/>
            </p:cNvSpPr>
            <p:nvPr/>
          </p:nvSpPr>
          <p:spPr bwMode="auto">
            <a:xfrm>
              <a:off x="7339013" y="4141788"/>
              <a:ext cx="132556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2" name="Rectangle 136"/>
            <p:cNvSpPr>
              <a:spLocks noChangeArrowheads="1"/>
            </p:cNvSpPr>
            <p:nvPr/>
          </p:nvSpPr>
          <p:spPr bwMode="auto">
            <a:xfrm>
              <a:off x="5475288" y="38925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3" name="Rectangle 137"/>
            <p:cNvSpPr>
              <a:spLocks noChangeArrowheads="1"/>
            </p:cNvSpPr>
            <p:nvPr/>
          </p:nvSpPr>
          <p:spPr bwMode="auto">
            <a:xfrm>
              <a:off x="5805488" y="38925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4" name="Rectangle 138"/>
            <p:cNvSpPr>
              <a:spLocks noChangeArrowheads="1"/>
            </p:cNvSpPr>
            <p:nvPr/>
          </p:nvSpPr>
          <p:spPr bwMode="auto">
            <a:xfrm>
              <a:off x="6135688" y="389255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5" name="Rectangle 139"/>
            <p:cNvSpPr>
              <a:spLocks noChangeArrowheads="1"/>
            </p:cNvSpPr>
            <p:nvPr/>
          </p:nvSpPr>
          <p:spPr bwMode="auto">
            <a:xfrm>
              <a:off x="6464301" y="38925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6" name="Rectangle 140"/>
            <p:cNvSpPr>
              <a:spLocks noChangeArrowheads="1"/>
            </p:cNvSpPr>
            <p:nvPr/>
          </p:nvSpPr>
          <p:spPr bwMode="auto">
            <a:xfrm>
              <a:off x="6794501" y="38925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141"/>
            <p:cNvSpPr>
              <a:spLocks noChangeArrowheads="1"/>
            </p:cNvSpPr>
            <p:nvPr/>
          </p:nvSpPr>
          <p:spPr bwMode="auto">
            <a:xfrm>
              <a:off x="7453313" y="38925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8" name="Rectangle 142"/>
            <p:cNvSpPr>
              <a:spLocks noChangeArrowheads="1"/>
            </p:cNvSpPr>
            <p:nvPr/>
          </p:nvSpPr>
          <p:spPr bwMode="auto">
            <a:xfrm>
              <a:off x="7783513" y="38925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1" name="Grupo 180"/>
          <p:cNvGrpSpPr/>
          <p:nvPr/>
        </p:nvGrpSpPr>
        <p:grpSpPr>
          <a:xfrm>
            <a:off x="3098875" y="4654638"/>
            <a:ext cx="533400" cy="271463"/>
            <a:chOff x="6464301" y="4156076"/>
            <a:chExt cx="533400" cy="271463"/>
          </a:xfrm>
        </p:grpSpPr>
        <p:sp>
          <p:nvSpPr>
            <p:cNvPr id="169" name="Rectangle 143"/>
            <p:cNvSpPr>
              <a:spLocks noChangeArrowheads="1"/>
            </p:cNvSpPr>
            <p:nvPr/>
          </p:nvSpPr>
          <p:spPr bwMode="auto">
            <a:xfrm>
              <a:off x="6464301" y="41560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0" name="Rectangle 144"/>
            <p:cNvSpPr>
              <a:spLocks noChangeArrowheads="1"/>
            </p:cNvSpPr>
            <p:nvPr/>
          </p:nvSpPr>
          <p:spPr bwMode="auto">
            <a:xfrm>
              <a:off x="6794501" y="41560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0" name="Grupo 179"/>
          <p:cNvGrpSpPr/>
          <p:nvPr/>
        </p:nvGrpSpPr>
        <p:grpSpPr>
          <a:xfrm>
            <a:off x="4087887" y="4654638"/>
            <a:ext cx="1192213" cy="271463"/>
            <a:chOff x="7453313" y="4156076"/>
            <a:chExt cx="1192213" cy="271463"/>
          </a:xfrm>
        </p:grpSpPr>
        <p:sp>
          <p:nvSpPr>
            <p:cNvPr id="171" name="Rectangle 145"/>
            <p:cNvSpPr>
              <a:spLocks noChangeArrowheads="1"/>
            </p:cNvSpPr>
            <p:nvPr/>
          </p:nvSpPr>
          <p:spPr bwMode="auto">
            <a:xfrm>
              <a:off x="7453313" y="41560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2" name="Rectangle 146"/>
            <p:cNvSpPr>
              <a:spLocks noChangeArrowheads="1"/>
            </p:cNvSpPr>
            <p:nvPr/>
          </p:nvSpPr>
          <p:spPr bwMode="auto">
            <a:xfrm>
              <a:off x="7783513" y="41560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47"/>
            <p:cNvSpPr>
              <a:spLocks noChangeArrowheads="1"/>
            </p:cNvSpPr>
            <p:nvPr/>
          </p:nvSpPr>
          <p:spPr bwMode="auto">
            <a:xfrm>
              <a:off x="8112126" y="41560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48"/>
            <p:cNvSpPr>
              <a:spLocks noChangeArrowheads="1"/>
            </p:cNvSpPr>
            <p:nvPr/>
          </p:nvSpPr>
          <p:spPr bwMode="auto">
            <a:xfrm>
              <a:off x="8442326" y="41560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2" name="Grupo 181"/>
          <p:cNvGrpSpPr/>
          <p:nvPr/>
        </p:nvGrpSpPr>
        <p:grpSpPr>
          <a:xfrm>
            <a:off x="4360937" y="5162638"/>
            <a:ext cx="608013" cy="544512"/>
            <a:chOff x="7726363" y="4664076"/>
            <a:chExt cx="608013" cy="544512"/>
          </a:xfrm>
        </p:grpSpPr>
        <p:sp>
          <p:nvSpPr>
            <p:cNvPr id="159" name="Line 133"/>
            <p:cNvSpPr>
              <a:spLocks noChangeShapeType="1"/>
            </p:cNvSpPr>
            <p:nvPr/>
          </p:nvSpPr>
          <p:spPr bwMode="auto">
            <a:xfrm>
              <a:off x="8004176" y="4664076"/>
              <a:ext cx="0" cy="26670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1" name="Line 135"/>
            <p:cNvSpPr>
              <a:spLocks noChangeShapeType="1"/>
            </p:cNvSpPr>
            <p:nvPr/>
          </p:nvSpPr>
          <p:spPr bwMode="auto">
            <a:xfrm>
              <a:off x="7997826" y="4924426"/>
              <a:ext cx="33655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5" name="Rectangle 149"/>
            <p:cNvSpPr>
              <a:spLocks noChangeArrowheads="1"/>
            </p:cNvSpPr>
            <p:nvPr/>
          </p:nvSpPr>
          <p:spPr bwMode="auto">
            <a:xfrm>
              <a:off x="7726363" y="4676776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19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50"/>
            <p:cNvSpPr>
              <a:spLocks noChangeArrowheads="1"/>
            </p:cNvSpPr>
            <p:nvPr/>
          </p:nvSpPr>
          <p:spPr bwMode="auto">
            <a:xfrm>
              <a:off x="8112126" y="46767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51"/>
            <p:cNvSpPr>
              <a:spLocks noChangeArrowheads="1"/>
            </p:cNvSpPr>
            <p:nvPr/>
          </p:nvSpPr>
          <p:spPr bwMode="auto">
            <a:xfrm>
              <a:off x="7783513" y="49387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52"/>
            <p:cNvSpPr>
              <a:spLocks noChangeArrowheads="1"/>
            </p:cNvSpPr>
            <p:nvPr/>
          </p:nvSpPr>
          <p:spPr bwMode="auto">
            <a:xfrm>
              <a:off x="8112126" y="49387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9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6" name="AutoShape 154"/>
          <p:cNvSpPr>
            <a:spLocks noChangeAspect="1" noChangeArrowheads="1" noTextEdit="1"/>
          </p:cNvSpPr>
          <p:nvPr/>
        </p:nvSpPr>
        <p:spPr bwMode="auto">
          <a:xfrm>
            <a:off x="7176120" y="4407247"/>
            <a:ext cx="3819525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210" name="Grupo 209"/>
          <p:cNvGrpSpPr/>
          <p:nvPr/>
        </p:nvGrpSpPr>
        <p:grpSpPr>
          <a:xfrm>
            <a:off x="7292008" y="4470747"/>
            <a:ext cx="3697287" cy="285751"/>
            <a:chOff x="7364413" y="4697413"/>
            <a:chExt cx="3697287" cy="285751"/>
          </a:xfrm>
        </p:grpSpPr>
        <p:sp>
          <p:nvSpPr>
            <p:cNvPr id="187" name="Line 156"/>
            <p:cNvSpPr>
              <a:spLocks noChangeShapeType="1"/>
            </p:cNvSpPr>
            <p:nvPr/>
          </p:nvSpPr>
          <p:spPr bwMode="auto">
            <a:xfrm>
              <a:off x="9674225" y="4697413"/>
              <a:ext cx="0" cy="268288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89" name="Line 158"/>
            <p:cNvSpPr>
              <a:spLocks noChangeShapeType="1"/>
            </p:cNvSpPr>
            <p:nvPr/>
          </p:nvSpPr>
          <p:spPr bwMode="auto">
            <a:xfrm>
              <a:off x="9667875" y="4959351"/>
              <a:ext cx="139382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91" name="Rectangle 160"/>
            <p:cNvSpPr>
              <a:spLocks noChangeArrowheads="1"/>
            </p:cNvSpPr>
            <p:nvPr/>
          </p:nvSpPr>
          <p:spPr bwMode="auto">
            <a:xfrm>
              <a:off x="7364413" y="47117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61"/>
            <p:cNvSpPr>
              <a:spLocks noChangeArrowheads="1"/>
            </p:cNvSpPr>
            <p:nvPr/>
          </p:nvSpPr>
          <p:spPr bwMode="auto">
            <a:xfrm>
              <a:off x="7712075" y="47117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62"/>
            <p:cNvSpPr>
              <a:spLocks noChangeArrowheads="1"/>
            </p:cNvSpPr>
            <p:nvPr/>
          </p:nvSpPr>
          <p:spPr bwMode="auto">
            <a:xfrm>
              <a:off x="8058150" y="47117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63"/>
            <p:cNvSpPr>
              <a:spLocks noChangeArrowheads="1"/>
            </p:cNvSpPr>
            <p:nvPr/>
          </p:nvSpPr>
          <p:spPr bwMode="auto">
            <a:xfrm>
              <a:off x="8405813" y="471170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64"/>
            <p:cNvSpPr>
              <a:spLocks noChangeArrowheads="1"/>
            </p:cNvSpPr>
            <p:nvPr/>
          </p:nvSpPr>
          <p:spPr bwMode="auto">
            <a:xfrm>
              <a:off x="8751888" y="47117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65"/>
            <p:cNvSpPr>
              <a:spLocks noChangeArrowheads="1"/>
            </p:cNvSpPr>
            <p:nvPr/>
          </p:nvSpPr>
          <p:spPr bwMode="auto">
            <a:xfrm>
              <a:off x="9097963" y="47117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66"/>
            <p:cNvSpPr>
              <a:spLocks noChangeArrowheads="1"/>
            </p:cNvSpPr>
            <p:nvPr/>
          </p:nvSpPr>
          <p:spPr bwMode="auto">
            <a:xfrm>
              <a:off x="9791700" y="47117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67"/>
            <p:cNvSpPr>
              <a:spLocks noChangeArrowheads="1"/>
            </p:cNvSpPr>
            <p:nvPr/>
          </p:nvSpPr>
          <p:spPr bwMode="auto">
            <a:xfrm>
              <a:off x="10139363" y="471170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68"/>
            <p:cNvSpPr>
              <a:spLocks noChangeArrowheads="1"/>
            </p:cNvSpPr>
            <p:nvPr/>
          </p:nvSpPr>
          <p:spPr bwMode="auto">
            <a:xfrm>
              <a:off x="10485438" y="47117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12" name="Grupo 211"/>
          <p:cNvGrpSpPr/>
          <p:nvPr/>
        </p:nvGrpSpPr>
        <p:grpSpPr>
          <a:xfrm>
            <a:off x="8679483" y="4745385"/>
            <a:ext cx="549275" cy="271463"/>
            <a:chOff x="8751888" y="4972051"/>
            <a:chExt cx="549275" cy="271463"/>
          </a:xfrm>
        </p:grpSpPr>
        <p:sp>
          <p:nvSpPr>
            <p:cNvPr id="200" name="Rectangle 169"/>
            <p:cNvSpPr>
              <a:spLocks noChangeArrowheads="1"/>
            </p:cNvSpPr>
            <p:nvPr/>
          </p:nvSpPr>
          <p:spPr bwMode="auto">
            <a:xfrm>
              <a:off x="8751888" y="4972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170"/>
            <p:cNvSpPr>
              <a:spLocks noChangeArrowheads="1"/>
            </p:cNvSpPr>
            <p:nvPr/>
          </p:nvSpPr>
          <p:spPr bwMode="auto">
            <a:xfrm>
              <a:off x="9097963" y="4972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11" name="Grupo 210"/>
          <p:cNvGrpSpPr/>
          <p:nvPr/>
        </p:nvGrpSpPr>
        <p:grpSpPr>
          <a:xfrm>
            <a:off x="9719295" y="4745385"/>
            <a:ext cx="1243013" cy="271463"/>
            <a:chOff x="9791700" y="4972051"/>
            <a:chExt cx="1243013" cy="271463"/>
          </a:xfrm>
        </p:grpSpPr>
        <p:sp>
          <p:nvSpPr>
            <p:cNvPr id="202" name="Rectangle 171"/>
            <p:cNvSpPr>
              <a:spLocks noChangeArrowheads="1"/>
            </p:cNvSpPr>
            <p:nvPr/>
          </p:nvSpPr>
          <p:spPr bwMode="auto">
            <a:xfrm>
              <a:off x="9791700" y="4972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172"/>
            <p:cNvSpPr>
              <a:spLocks noChangeArrowheads="1"/>
            </p:cNvSpPr>
            <p:nvPr/>
          </p:nvSpPr>
          <p:spPr bwMode="auto">
            <a:xfrm>
              <a:off x="10139363" y="497205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173"/>
            <p:cNvSpPr>
              <a:spLocks noChangeArrowheads="1"/>
            </p:cNvSpPr>
            <p:nvPr/>
          </p:nvSpPr>
          <p:spPr bwMode="auto">
            <a:xfrm>
              <a:off x="10485438" y="4972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174"/>
            <p:cNvSpPr>
              <a:spLocks noChangeArrowheads="1"/>
            </p:cNvSpPr>
            <p:nvPr/>
          </p:nvSpPr>
          <p:spPr bwMode="auto">
            <a:xfrm>
              <a:off x="10831513" y="4972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13" name="Grupo 212"/>
          <p:cNvGrpSpPr/>
          <p:nvPr/>
        </p:nvGrpSpPr>
        <p:grpSpPr>
          <a:xfrm>
            <a:off x="10009808" y="5253385"/>
            <a:ext cx="669925" cy="546100"/>
            <a:chOff x="10082213" y="5480051"/>
            <a:chExt cx="669925" cy="546100"/>
          </a:xfrm>
        </p:grpSpPr>
        <p:sp>
          <p:nvSpPr>
            <p:cNvPr id="188" name="Line 157"/>
            <p:cNvSpPr>
              <a:spLocks noChangeShapeType="1"/>
            </p:cNvSpPr>
            <p:nvPr/>
          </p:nvSpPr>
          <p:spPr bwMode="auto">
            <a:xfrm>
              <a:off x="10367963" y="5480051"/>
              <a:ext cx="0" cy="268288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90" name="Line 159"/>
            <p:cNvSpPr>
              <a:spLocks noChangeShapeType="1"/>
            </p:cNvSpPr>
            <p:nvPr/>
          </p:nvSpPr>
          <p:spPr bwMode="auto">
            <a:xfrm>
              <a:off x="10361613" y="5741988"/>
              <a:ext cx="35242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6" name="Rectangle 175"/>
            <p:cNvSpPr>
              <a:spLocks noChangeArrowheads="1"/>
            </p:cNvSpPr>
            <p:nvPr/>
          </p:nvSpPr>
          <p:spPr bwMode="auto">
            <a:xfrm>
              <a:off x="10082213" y="5494338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47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176"/>
            <p:cNvSpPr>
              <a:spLocks noChangeArrowheads="1"/>
            </p:cNvSpPr>
            <p:nvPr/>
          </p:nvSpPr>
          <p:spPr bwMode="auto">
            <a:xfrm>
              <a:off x="10485438" y="54943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177"/>
            <p:cNvSpPr>
              <a:spLocks noChangeArrowheads="1"/>
            </p:cNvSpPr>
            <p:nvPr/>
          </p:nvSpPr>
          <p:spPr bwMode="auto">
            <a:xfrm>
              <a:off x="10139363" y="57546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178"/>
            <p:cNvSpPr>
              <a:spLocks noChangeArrowheads="1"/>
            </p:cNvSpPr>
            <p:nvPr/>
          </p:nvSpPr>
          <p:spPr bwMode="auto">
            <a:xfrm>
              <a:off x="10436225" y="5754688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441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8" grpId="0"/>
      <p:bldP spid="79" grpId="0"/>
      <p:bldP spid="80" grpId="0"/>
      <p:bldP spid="81" grpId="0"/>
      <p:bldP spid="85" grpId="0"/>
      <p:bldP spid="94" grpId="0"/>
      <p:bldP spid="104" grpId="0"/>
      <p:bldP spid="135" grpId="0"/>
      <p:bldP spid="136" grpId="0"/>
      <p:bldP spid="137" grpId="0"/>
      <p:bldP spid="138" grpId="0"/>
      <p:bldP spid="142" grpId="0"/>
      <p:bldP spid="143" grpId="0"/>
      <p:bldP spid="144" grpId="0"/>
      <p:bldP spid="1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51520" y="2564904"/>
            <a:ext cx="4086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FFF00"/>
                    </a:gs>
                    <a:gs pos="90265">
                      <a:srgbClr val="008000"/>
                    </a:gs>
                    <a:gs pos="56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GRACIAS</a:t>
            </a:r>
            <a:endParaRPr lang="es-ES" sz="6600" b="1" cap="none" spc="0" dirty="0">
              <a:ln w="6600">
                <a:solidFill>
                  <a:schemeClr val="accent2"/>
                </a:solidFill>
                <a:prstDash val="solid"/>
              </a:ln>
              <a:gradFill>
                <a:gsLst>
                  <a:gs pos="0">
                    <a:srgbClr val="FFFF00"/>
                  </a:gs>
                  <a:gs pos="90265">
                    <a:srgbClr val="008000"/>
                  </a:gs>
                  <a:gs pos="56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180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51 -0.02477 L 0.08151 -0.0243 C 0.08399 -0.02106 0.08685 -0.01667 0.08919 -0.0125 C 0.0905 -0.01018 0.09258 -0.00347 0.0931 -0.00023 C 0.09362 0.00324 0.09388 0.00648 0.0944 0.01019 C 0.09505 0.01366 0.09609 0.01713 0.09701 0.02014 C 0.09987 0.03218 0.09623 0.01759 0.10091 0.03426 C 0.1013 0.03611 0.10169 0.03773 0.10221 0.03958 C 0.103 0.04236 0.10391 0.04537 0.10482 0.04815 C 0.10534 0.05 0.1056 0.05162 0.10612 0.05347 C 0.1069 0.05579 0.10794 0.05787 0.10873 0.06019 C 0.10925 0.06204 0.10925 0.06389 0.11003 0.06551 C 0.11107 0.06806 0.11263 0.07014 0.11393 0.07245 C 0.11628 0.08449 0.11367 0.07454 0.11901 0.08634 C 0.12474 0.09838 0.1181 0.08843 0.12565 0.09838 C 0.12904 0.1125 0.12305 0.09051 0.13464 0.11389 C 0.13555 0.11574 0.13659 0.11736 0.13724 0.11921 C 0.13828 0.1213 0.13867 0.12408 0.13984 0.12616 C 0.14297 0.13102 0.14675 0.13542 0.15026 0.13982 C 0.15651 0.14838 0.15339 0.14514 0.15925 0.15023 C 0.16576 0.16296 0.15716 0.14792 0.16706 0.15903 C 0.16836 0.16042 0.16849 0.16273 0.16966 0.16412 C 0.17526 0.1706 0.17617 0.17037 0.18138 0.17292 C 0.18841 0.17917 0.18399 0.17546 0.1957 0.1831 C 0.19753 0.18426 0.19922 0.18519 0.20091 0.18658 C 0.20221 0.18773 0.20339 0.18935 0.20482 0.19005 C 0.21576 0.19653 0.20925 0.19051 0.21901 0.19699 C 0.2263 0.20185 0.21953 0.20046 0.22943 0.20394 C 0.23203 0.20486 0.23464 0.20509 0.23724 0.20579 C 0.23893 0.20625 0.24076 0.20695 0.24245 0.20741 C 0.24453 0.2081 0.24675 0.20857 0.24883 0.20926 C 0.25026 0.20972 0.25169 0.21019 0.25287 0.21088 C 0.25495 0.21204 0.25703 0.21366 0.25925 0.21435 C 0.26315 0.21551 0.26706 0.21551 0.27109 0.2162 C 0.2737 0.21667 0.27617 0.21736 0.27878 0.21783 C 0.28307 0.21852 0.28737 0.21898 0.2918 0.21968 C 0.31055 0.21898 0.32904 0.21898 0.34766 0.21783 C 0.34909 0.21783 0.35026 0.21644 0.35143 0.2162 C 0.35378 0.21528 0.35586 0.21505 0.35807 0.21435 C 0.36107 0.21343 0.36419 0.21204 0.36706 0.21088 C 0.36888 0.21019 0.37057 0.20972 0.37227 0.20926 C 0.38464 0.19699 0.3707 0.20926 0.38268 0.20232 C 0.38503 0.20093 0.38685 0.19861 0.38919 0.19699 C 0.39128 0.1956 0.39349 0.19491 0.3957 0.19352 C 0.40534 0.18796 0.39675 0.1919 0.40482 0.18843 C 0.40651 0.18658 0.40807 0.18472 0.41003 0.1831 C 0.41745 0.17708 0.41263 0.18195 0.41901 0.17801 C 0.42266 0.17593 0.42578 0.17269 0.42943 0.17107 C 0.43086 0.1706 0.43203 0.16991 0.43346 0.16945 C 0.43633 0.16806 0.43945 0.16736 0.44245 0.16597 C 0.44414 0.16505 0.44596 0.16343 0.44766 0.1625 C 0.4543 0.15857 0.46107 0.15648 0.46706 0.15023 C 0.47057 0.14676 0.47383 0.14306 0.47748 0.13982 C 0.47878 0.13889 0.48008 0.13773 0.48138 0.13658 C 0.49414 0.12222 0.47774 0.13958 0.48789 0.12616 C 0.48893 0.12454 0.4905 0.12384 0.4918 0.12269 C 0.49935 0.10625 0.49596 0.1132 0.50221 0.10185 C 0.50508 0.09005 0.50091 0.10417 0.50859 0.08982 C 0.50951 0.0882 0.50925 0.08611 0.51003 0.08449 C 0.51068 0.08264 0.51172 0.08102 0.51263 0.0794 C 0.51289 0.07755 0.51328 0.07593 0.5138 0.07408 C 0.51471 0.07176 0.51589 0.06968 0.51641 0.06713 C 0.51758 0.06273 0.5181 0.05787 0.51901 0.05347 C 0.5194 0.05162 0.52005 0.05 0.52044 0.04815 C 0.52123 0.04421 0.52214 0.04005 0.52305 0.03611 C 0.52383 0.03148 0.52461 0.02662 0.52565 0.02222 C 0.52591 0.02014 0.52643 0.01875 0.52682 0.01713 C 0.52734 0.01482 0.52774 0.0125 0.52826 0.01019 C 0.52891 0.00602 0.52982 0.00208 0.53086 -0.00231 C 0.53112 -0.0037 0.53138 -0.00555 0.53203 -0.00717 C 0.53307 -0.00972 0.53464 -0.0118 0.53607 -0.01412 C 0.53659 -0.04167 0.5362 -0.07639 0.53867 -0.10579 C 0.54024 -0.12662 0.53919 -0.10741 0.54102 -0.12315 C 0.54662 -0.16759 0.54258 -0.14491 0.54623 -0.16481 C 0.54675 -0.17338 0.54662 -0.18217 0.54766 -0.19074 C 0.54805 -0.19375 0.54974 -0.1963 0.55026 -0.1993 C 0.55143 -0.20741 0.55091 -0.21597 0.55287 -0.22361 C 0.55326 -0.22523 0.55378 -0.22708 0.55404 -0.2287 C 0.55755 -0.2456 0.55456 -0.23819 0.55925 -0.24792 L 0.56185 -0.25833 C 0.56237 -0.25995 0.56224 -0.26204 0.56328 -0.26342 C 0.56888 -0.27083 0.57044 -0.27454 0.57617 -0.27893 C 0.57787 -0.28032 0.57956 -0.28148 0.58138 -0.28241 C 0.58268 -0.2831 0.58399 -0.28356 0.58529 -0.28426 C 0.59089 -0.28912 0.59258 -0.29143 0.59831 -0.29467 C 0.59961 -0.29537 0.60078 -0.29606 0.60221 -0.2963 C 0.603 -0.29653 0.60391 -0.2963 0.60482 -0.2963 L 0.60612 -0.30139 " pathEditMode="relative" rAng="0" ptsTypes="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4" y="-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3472" y="1314823"/>
            <a:ext cx="11685176" cy="2188839"/>
          </a:xfrm>
        </p:spPr>
        <p:txBody>
          <a:bodyPr/>
          <a:lstStyle/>
          <a:p>
            <a:pPr algn="just">
              <a:buClr>
                <a:srgbClr val="FF0000"/>
              </a:buClr>
            </a:pPr>
            <a:r>
              <a:rPr lang="es-CO" sz="2200" dirty="0"/>
              <a:t>La técnica que se utiliza en </a:t>
            </a:r>
            <a:r>
              <a:rPr lang="es-CO" sz="2200" dirty="0" smtClean="0"/>
              <a:t>el sistema decimal para la suma, la resta, la multiplicación y la división, </a:t>
            </a:r>
            <a:r>
              <a:rPr lang="es-CO" sz="2200" dirty="0"/>
              <a:t>también se </a:t>
            </a:r>
            <a:r>
              <a:rPr lang="es-CO" sz="2200" dirty="0" smtClean="0"/>
              <a:t>utilizan </a:t>
            </a:r>
            <a:r>
              <a:rPr lang="es-CO" sz="2200" dirty="0"/>
              <a:t>para los sistemas binarios. </a:t>
            </a:r>
          </a:p>
          <a:p>
            <a:pPr algn="just">
              <a:buClr>
                <a:srgbClr val="FF0000"/>
              </a:buClr>
            </a:pPr>
            <a:endParaRPr lang="es-CO" sz="2200" dirty="0"/>
          </a:p>
          <a:p>
            <a:pPr algn="just">
              <a:buClr>
                <a:srgbClr val="FF0000"/>
              </a:buClr>
            </a:pPr>
            <a:r>
              <a:rPr lang="es-CO" sz="2200" dirty="0"/>
              <a:t>Estas operaciones se usan con frecuencia en los sistemas digitales tales como computadores y equipos de comunicación. </a:t>
            </a:r>
          </a:p>
          <a:p>
            <a:endParaRPr lang="es-CO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85318">
            <a:off x="4825980" y="4111848"/>
            <a:ext cx="1873197" cy="12416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243472" y="260648"/>
            <a:ext cx="11037103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OPERACIONES BINARIAS BÁSICAS</a:t>
            </a:r>
            <a:endParaRPr lang="es-C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990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473" y="188640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</a:t>
            </a:r>
            <a:endParaRPr lang="es-C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3 Rectángulo"/>
          <p:cNvSpPr/>
          <p:nvPr/>
        </p:nvSpPr>
        <p:spPr>
          <a:xfrm>
            <a:off x="243472" y="1026602"/>
            <a:ext cx="1161316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200" dirty="0" smtClean="0"/>
              <a:t>La </a:t>
            </a:r>
            <a:r>
              <a:rPr lang="es-CO" sz="2200" dirty="0"/>
              <a:t>suma se realiza bit a bit entre columnas de derecha a izquierda, verificando si existe un </a:t>
            </a:r>
            <a:r>
              <a:rPr lang="es-CO" sz="2200" dirty="0" smtClean="0"/>
              <a:t>acarreo (</a:t>
            </a:r>
            <a:r>
              <a:rPr lang="es-CO" sz="2200" dirty="0" err="1" smtClean="0"/>
              <a:t>carry</a:t>
            </a:r>
            <a:r>
              <a:rPr lang="es-CO" sz="2200" dirty="0" smtClean="0"/>
              <a:t>). </a:t>
            </a:r>
            <a:endParaRPr lang="es-CO" sz="2200" dirty="0"/>
          </a:p>
          <a:p>
            <a:pPr lvl="0" algn="just"/>
            <a:endParaRPr lang="es-CO" sz="2200" dirty="0" smtClean="0"/>
          </a:p>
          <a:p>
            <a:pPr lvl="0" algn="just"/>
            <a:r>
              <a:rPr lang="es-CO" sz="2200" dirty="0" smtClean="0"/>
              <a:t>El </a:t>
            </a:r>
            <a:r>
              <a:rPr lang="es-CO" sz="2200" dirty="0"/>
              <a:t>acarreo </a:t>
            </a:r>
            <a:r>
              <a:rPr lang="es-CO" sz="2200" dirty="0" smtClean="0"/>
              <a:t>(</a:t>
            </a:r>
            <a:r>
              <a:rPr lang="es-CO" sz="2200" dirty="0" err="1" smtClean="0"/>
              <a:t>carry</a:t>
            </a:r>
            <a:r>
              <a:rPr lang="es-CO" sz="2200" dirty="0" smtClean="0"/>
              <a:t>) es </a:t>
            </a:r>
            <a:r>
              <a:rPr lang="es-CO" sz="2200" dirty="0"/>
              <a:t>un bit extra que se genera a partir de la suma de 1 + 1, este bit de acarreo se asigna a la columna izquierda </a:t>
            </a:r>
            <a:r>
              <a:rPr lang="es-CO" sz="2200" dirty="0" smtClean="0"/>
              <a:t>siguiente a la que generó el acarreo. </a:t>
            </a:r>
            <a:endParaRPr lang="es-CO" sz="2200" dirty="0"/>
          </a:p>
          <a:p>
            <a:pPr lvl="0" algn="just"/>
            <a:endParaRPr lang="es-CO" sz="2200" dirty="0" smtClean="0"/>
          </a:p>
          <a:p>
            <a:pPr lvl="0" algn="just"/>
            <a:r>
              <a:rPr lang="es-CO" sz="2200" dirty="0" smtClean="0"/>
              <a:t>En </a:t>
            </a:r>
            <a:r>
              <a:rPr lang="es-CO" sz="2200" dirty="0"/>
              <a:t>la tabla siguiente se muestra bajo qué condiciones se presenta un acarreo.</a:t>
            </a:r>
          </a:p>
        </p:txBody>
      </p:sp>
      <p:graphicFrame>
        <p:nvGraphicFramePr>
          <p:cNvPr id="1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850190"/>
              </p:ext>
            </p:extLst>
          </p:nvPr>
        </p:nvGraphicFramePr>
        <p:xfrm>
          <a:off x="3287688" y="3807048"/>
          <a:ext cx="4896544" cy="1854200"/>
        </p:xfrm>
        <a:graphic>
          <a:graphicData uri="http://schemas.openxmlformats.org/drawingml/2006/table">
            <a:tbl>
              <a:tblPr firstRow="1" bandRow="1"/>
              <a:tblGrid>
                <a:gridCol w="2448272"/>
                <a:gridCol w="24482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bg1"/>
                          </a:solidFill>
                        </a:rPr>
                        <a:t>Operación</a:t>
                      </a:r>
                      <a:r>
                        <a:rPr lang="es-CO" b="1" baseline="0" dirty="0" smtClean="0">
                          <a:solidFill>
                            <a:schemeClr val="bg1"/>
                          </a:solidFill>
                        </a:rPr>
                        <a:t> Binaria</a:t>
                      </a:r>
                      <a:endParaRPr lang="es-CO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bg1"/>
                          </a:solidFill>
                        </a:rPr>
                        <a:t>Acarreo</a:t>
                      </a:r>
                      <a:endParaRPr lang="es-CO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33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0 + 0 = 0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0</a:t>
                      </a:r>
                      <a:endParaRPr lang="es-CO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0 + 1 = 1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0</a:t>
                      </a:r>
                      <a:endParaRPr lang="es-CO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1 + 0 = 1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0</a:t>
                      </a:r>
                      <a:endParaRPr lang="es-CO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1 + 1 = 0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1 (</a:t>
                      </a:r>
                      <a:r>
                        <a:rPr lang="es-CO" sz="1600" dirty="0" err="1" smtClean="0"/>
                        <a:t>carry</a:t>
                      </a:r>
                      <a:r>
                        <a:rPr lang="es-CO" sz="1600" dirty="0" smtClean="0"/>
                        <a:t>)</a:t>
                      </a:r>
                      <a:endParaRPr lang="es-CO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Rectángulo redondeado 18"/>
          <p:cNvSpPr/>
          <p:nvPr/>
        </p:nvSpPr>
        <p:spPr>
          <a:xfrm>
            <a:off x="10344472" y="5085184"/>
            <a:ext cx="1656184" cy="792088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s-CO" dirty="0" smtClean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7593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build="p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473" y="188640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3 Rectángulo"/>
          <p:cNvSpPr/>
          <p:nvPr/>
        </p:nvSpPr>
        <p:spPr>
          <a:xfrm>
            <a:off x="335360" y="1211848"/>
            <a:ext cx="115212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200" dirty="0" smtClean="0"/>
              <a:t>En </a:t>
            </a:r>
            <a:r>
              <a:rPr lang="es-CO" sz="2200" dirty="0"/>
              <a:t>la primera columna de la derecha, el número 1+1=0 con acarreo 1. Ese bit de acarreo se pasa a la </a:t>
            </a:r>
            <a:r>
              <a:rPr lang="es-CO" sz="2200" dirty="0" smtClean="0"/>
              <a:t>siguiente </a:t>
            </a:r>
            <a:r>
              <a:rPr lang="es-CO" sz="2200" dirty="0"/>
              <a:t>columna de la izquierda para sumarlo, por lo tanto queda 1+0=1 y 1+1=0 con acarreo 1. </a:t>
            </a:r>
            <a:r>
              <a:rPr lang="es-CO" sz="2200" dirty="0" smtClean="0"/>
              <a:t>Este </a:t>
            </a:r>
            <a:r>
              <a:rPr lang="es-CO" sz="2200" dirty="0"/>
              <a:t>bit </a:t>
            </a:r>
            <a:r>
              <a:rPr lang="es-CO" sz="2200" dirty="0" smtClean="0"/>
              <a:t>de </a:t>
            </a:r>
            <a:r>
              <a:rPr lang="es-CO" sz="2200" dirty="0"/>
              <a:t>acarreo pasa a la siguiente columna de la izquierda, pero en esta ocasión no tiene que </a:t>
            </a:r>
            <a:r>
              <a:rPr lang="es-CO" sz="2200" dirty="0" smtClean="0"/>
              <a:t>sumarse con ningún </a:t>
            </a:r>
            <a:r>
              <a:rPr lang="es-CO" sz="2200" dirty="0"/>
              <a:t>bit por lo tanto pasa hasta el resultado. </a:t>
            </a:r>
            <a:endParaRPr lang="es-CO" sz="2200" dirty="0" smtClean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87688" y="3356992"/>
            <a:ext cx="571500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55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3" y="260648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utoShape 2"/>
          <p:cNvSpPr>
            <a:spLocks noChangeAspect="1" noChangeArrowheads="1" noTextEdit="1"/>
          </p:cNvSpPr>
          <p:nvPr/>
        </p:nvSpPr>
        <p:spPr bwMode="auto">
          <a:xfrm>
            <a:off x="3719513" y="892175"/>
            <a:ext cx="219233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30" name="Grupo 29"/>
          <p:cNvGrpSpPr/>
          <p:nvPr/>
        </p:nvGrpSpPr>
        <p:grpSpPr>
          <a:xfrm>
            <a:off x="3719513" y="1154113"/>
            <a:ext cx="1246187" cy="517525"/>
            <a:chOff x="3719513" y="1154113"/>
            <a:chExt cx="1246187" cy="517525"/>
          </a:xfrm>
        </p:grpSpPr>
        <p:grpSp>
          <p:nvGrpSpPr>
            <p:cNvPr id="29" name="Grupo 28"/>
            <p:cNvGrpSpPr/>
            <p:nvPr/>
          </p:nvGrpSpPr>
          <p:grpSpPr>
            <a:xfrm>
              <a:off x="3719513" y="1154113"/>
              <a:ext cx="941387" cy="517525"/>
              <a:chOff x="3719513" y="1154113"/>
              <a:chExt cx="941387" cy="517525"/>
            </a:xfrm>
          </p:grpSpPr>
          <p:sp>
            <p:nvSpPr>
              <p:cNvPr id="8" name="Line 4"/>
              <p:cNvSpPr>
                <a:spLocks noChangeShapeType="1"/>
              </p:cNvSpPr>
              <p:nvPr/>
            </p:nvSpPr>
            <p:spPr bwMode="auto">
              <a:xfrm>
                <a:off x="3719513" y="1624013"/>
                <a:ext cx="94138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5" name="Rectangle 6"/>
              <p:cNvSpPr>
                <a:spLocks noChangeArrowheads="1"/>
              </p:cNvSpPr>
              <p:nvPr/>
            </p:nvSpPr>
            <p:spPr bwMode="auto">
              <a:xfrm>
                <a:off x="3819525" y="1154113"/>
                <a:ext cx="203200" cy="273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Rectangle 7"/>
              <p:cNvSpPr>
                <a:spLocks noChangeArrowheads="1"/>
              </p:cNvSpPr>
              <p:nvPr/>
            </p:nvSpPr>
            <p:spPr bwMode="auto">
              <a:xfrm>
                <a:off x="4132263" y="1154113"/>
                <a:ext cx="203200" cy="273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Rectangle 8"/>
              <p:cNvSpPr>
                <a:spLocks noChangeArrowheads="1"/>
              </p:cNvSpPr>
              <p:nvPr/>
            </p:nvSpPr>
            <p:spPr bwMode="auto">
              <a:xfrm>
                <a:off x="4446588" y="1154113"/>
                <a:ext cx="203200" cy="273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/>
            </p:nvSpPr>
            <p:spPr bwMode="auto">
              <a:xfrm>
                <a:off x="3819525" y="1398588"/>
                <a:ext cx="203200" cy="273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" name="Rectangle 11"/>
              <p:cNvSpPr>
                <a:spLocks noChangeArrowheads="1"/>
              </p:cNvSpPr>
              <p:nvPr/>
            </p:nvSpPr>
            <p:spPr bwMode="auto">
              <a:xfrm>
                <a:off x="4132263" y="1398588"/>
                <a:ext cx="203200" cy="273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" name="Rectangle 12"/>
              <p:cNvSpPr>
                <a:spLocks noChangeArrowheads="1"/>
              </p:cNvSpPr>
              <p:nvPr/>
            </p:nvSpPr>
            <p:spPr bwMode="auto">
              <a:xfrm>
                <a:off x="4446588" y="1398588"/>
                <a:ext cx="203200" cy="273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4756150" y="1398588"/>
              <a:ext cx="209550" cy="273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3819525" y="164147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4132263" y="164147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4446588" y="164147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5284788" y="1154113"/>
            <a:ext cx="622300" cy="760412"/>
            <a:chOff x="5284788" y="1154113"/>
            <a:chExt cx="622300" cy="760412"/>
          </a:xfrm>
        </p:grpSpPr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5284788" y="1624013"/>
              <a:ext cx="3143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5386388" y="1154113"/>
              <a:ext cx="203200" cy="273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5386388" y="1398588"/>
              <a:ext cx="203200" cy="273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5"/>
            <p:cNvSpPr>
              <a:spLocks noChangeArrowheads="1"/>
            </p:cNvSpPr>
            <p:nvPr/>
          </p:nvSpPr>
          <p:spPr bwMode="auto">
            <a:xfrm>
              <a:off x="5697538" y="1398588"/>
              <a:ext cx="209550" cy="273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19"/>
            <p:cNvSpPr>
              <a:spLocks noChangeArrowheads="1"/>
            </p:cNvSpPr>
            <p:nvPr/>
          </p:nvSpPr>
          <p:spPr bwMode="auto">
            <a:xfrm>
              <a:off x="5386388" y="1641475"/>
              <a:ext cx="203200" cy="273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AutoShape 21"/>
          <p:cNvSpPr>
            <a:spLocks noChangeAspect="1" noChangeArrowheads="1" noTextEdit="1"/>
          </p:cNvSpPr>
          <p:nvPr/>
        </p:nvSpPr>
        <p:spPr bwMode="auto">
          <a:xfrm>
            <a:off x="7045722" y="764704"/>
            <a:ext cx="2506662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59" name="Grupo 58"/>
          <p:cNvGrpSpPr/>
          <p:nvPr/>
        </p:nvGrpSpPr>
        <p:grpSpPr>
          <a:xfrm>
            <a:off x="7045722" y="1101254"/>
            <a:ext cx="1558925" cy="534988"/>
            <a:chOff x="7500938" y="1303338"/>
            <a:chExt cx="1558925" cy="534988"/>
          </a:xfrm>
        </p:grpSpPr>
        <p:sp>
          <p:nvSpPr>
            <p:cNvPr id="38" name="Line 23"/>
            <p:cNvSpPr>
              <a:spLocks noChangeShapeType="1"/>
            </p:cNvSpPr>
            <p:nvPr/>
          </p:nvSpPr>
          <p:spPr bwMode="auto">
            <a:xfrm>
              <a:off x="7500938" y="1814513"/>
              <a:ext cx="1252537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Rectangle 29"/>
            <p:cNvSpPr>
              <a:spLocks noChangeArrowheads="1"/>
            </p:cNvSpPr>
            <p:nvPr/>
          </p:nvSpPr>
          <p:spPr bwMode="auto">
            <a:xfrm>
              <a:off x="7913688" y="13033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0"/>
            <p:cNvSpPr>
              <a:spLocks noChangeArrowheads="1"/>
            </p:cNvSpPr>
            <p:nvPr/>
          </p:nvSpPr>
          <p:spPr bwMode="auto">
            <a:xfrm>
              <a:off x="8228013" y="1303338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1"/>
            <p:cNvSpPr>
              <a:spLocks noChangeArrowheads="1"/>
            </p:cNvSpPr>
            <p:nvPr/>
          </p:nvSpPr>
          <p:spPr bwMode="auto">
            <a:xfrm>
              <a:off x="8540750" y="13033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33"/>
            <p:cNvSpPr>
              <a:spLocks noChangeArrowheads="1"/>
            </p:cNvSpPr>
            <p:nvPr/>
          </p:nvSpPr>
          <p:spPr bwMode="auto">
            <a:xfrm>
              <a:off x="7913688" y="15668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34"/>
            <p:cNvSpPr>
              <a:spLocks noChangeArrowheads="1"/>
            </p:cNvSpPr>
            <p:nvPr/>
          </p:nvSpPr>
          <p:spPr bwMode="auto">
            <a:xfrm>
              <a:off x="8228013" y="1566863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35"/>
            <p:cNvSpPr>
              <a:spLocks noChangeArrowheads="1"/>
            </p:cNvSpPr>
            <p:nvPr/>
          </p:nvSpPr>
          <p:spPr bwMode="auto">
            <a:xfrm>
              <a:off x="8540750" y="15668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36"/>
            <p:cNvSpPr>
              <a:spLocks noChangeArrowheads="1"/>
            </p:cNvSpPr>
            <p:nvPr/>
          </p:nvSpPr>
          <p:spPr bwMode="auto">
            <a:xfrm>
              <a:off x="8850313" y="1566863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4" name="Rectangle 39"/>
          <p:cNvSpPr>
            <a:spLocks noChangeArrowheads="1"/>
          </p:cNvSpPr>
          <p:nvPr/>
        </p:nvSpPr>
        <p:spPr bwMode="auto">
          <a:xfrm>
            <a:off x="7145734" y="1625129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1" name="Grupo 60"/>
          <p:cNvGrpSpPr/>
          <p:nvPr/>
        </p:nvGrpSpPr>
        <p:grpSpPr>
          <a:xfrm>
            <a:off x="7145734" y="842492"/>
            <a:ext cx="515938" cy="1054100"/>
            <a:chOff x="7600950" y="1044576"/>
            <a:chExt cx="515938" cy="1054100"/>
          </a:xfrm>
        </p:grpSpPr>
        <p:sp>
          <p:nvSpPr>
            <p:cNvPr id="40" name="Rectangle 25"/>
            <p:cNvSpPr>
              <a:spLocks noChangeArrowheads="1"/>
            </p:cNvSpPr>
            <p:nvPr/>
          </p:nvSpPr>
          <p:spPr bwMode="auto">
            <a:xfrm>
              <a:off x="7600950" y="10445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40"/>
            <p:cNvSpPr>
              <a:spLocks noChangeArrowheads="1"/>
            </p:cNvSpPr>
            <p:nvPr/>
          </p:nvSpPr>
          <p:spPr bwMode="auto">
            <a:xfrm>
              <a:off x="7913688" y="18272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7458472" y="842492"/>
            <a:ext cx="515937" cy="1054100"/>
            <a:chOff x="7913688" y="1044576"/>
            <a:chExt cx="515937" cy="1054100"/>
          </a:xfrm>
        </p:grpSpPr>
        <p:sp>
          <p:nvSpPr>
            <p:cNvPr id="41" name="Rectangle 26"/>
            <p:cNvSpPr>
              <a:spLocks noChangeArrowheads="1"/>
            </p:cNvSpPr>
            <p:nvPr/>
          </p:nvSpPr>
          <p:spPr bwMode="auto">
            <a:xfrm>
              <a:off x="7913688" y="10445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41"/>
            <p:cNvSpPr>
              <a:spLocks noChangeArrowheads="1"/>
            </p:cNvSpPr>
            <p:nvPr/>
          </p:nvSpPr>
          <p:spPr bwMode="auto">
            <a:xfrm>
              <a:off x="8228013" y="1827213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7772797" y="842492"/>
            <a:ext cx="839787" cy="1054100"/>
            <a:chOff x="8228013" y="1044576"/>
            <a:chExt cx="839787" cy="1054100"/>
          </a:xfrm>
        </p:grpSpPr>
        <p:sp>
          <p:nvSpPr>
            <p:cNvPr id="42" name="Rectangle 27"/>
            <p:cNvSpPr>
              <a:spLocks noChangeArrowheads="1"/>
            </p:cNvSpPr>
            <p:nvPr/>
          </p:nvSpPr>
          <p:spPr bwMode="auto">
            <a:xfrm>
              <a:off x="8228013" y="104457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28"/>
            <p:cNvSpPr>
              <a:spLocks noChangeArrowheads="1"/>
            </p:cNvSpPr>
            <p:nvPr/>
          </p:nvSpPr>
          <p:spPr bwMode="auto">
            <a:xfrm>
              <a:off x="8529638" y="1044576"/>
              <a:ext cx="53816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carry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42"/>
            <p:cNvSpPr>
              <a:spLocks noChangeArrowheads="1"/>
            </p:cNvSpPr>
            <p:nvPr/>
          </p:nvSpPr>
          <p:spPr bwMode="auto">
            <a:xfrm>
              <a:off x="8540750" y="18272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0" name="Grupo 59"/>
          <p:cNvGrpSpPr/>
          <p:nvPr/>
        </p:nvGrpSpPr>
        <p:grpSpPr>
          <a:xfrm>
            <a:off x="8925322" y="1101254"/>
            <a:ext cx="619124" cy="795338"/>
            <a:chOff x="9380538" y="1303338"/>
            <a:chExt cx="619124" cy="795338"/>
          </a:xfrm>
        </p:grpSpPr>
        <p:sp>
          <p:nvSpPr>
            <p:cNvPr id="39" name="Line 24"/>
            <p:cNvSpPr>
              <a:spLocks noChangeShapeType="1"/>
            </p:cNvSpPr>
            <p:nvPr/>
          </p:nvSpPr>
          <p:spPr bwMode="auto">
            <a:xfrm>
              <a:off x="9380538" y="1814513"/>
              <a:ext cx="312737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7" name="Rectangle 32"/>
            <p:cNvSpPr>
              <a:spLocks noChangeArrowheads="1"/>
            </p:cNvSpPr>
            <p:nvPr/>
          </p:nvSpPr>
          <p:spPr bwMode="auto">
            <a:xfrm>
              <a:off x="9480550" y="13033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37"/>
            <p:cNvSpPr>
              <a:spLocks noChangeArrowheads="1"/>
            </p:cNvSpPr>
            <p:nvPr/>
          </p:nvSpPr>
          <p:spPr bwMode="auto">
            <a:xfrm>
              <a:off x="9480550" y="156686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38"/>
            <p:cNvSpPr>
              <a:spLocks noChangeArrowheads="1"/>
            </p:cNvSpPr>
            <p:nvPr/>
          </p:nvSpPr>
          <p:spPr bwMode="auto">
            <a:xfrm>
              <a:off x="9791700" y="1566863"/>
              <a:ext cx="20796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43"/>
            <p:cNvSpPr>
              <a:spLocks noChangeArrowheads="1"/>
            </p:cNvSpPr>
            <p:nvPr/>
          </p:nvSpPr>
          <p:spPr bwMode="auto">
            <a:xfrm>
              <a:off x="9480550" y="18272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08" name="AutoShape 79"/>
          <p:cNvSpPr>
            <a:spLocks noChangeAspect="1" noChangeArrowheads="1" noTextEdit="1"/>
          </p:cNvSpPr>
          <p:nvPr/>
        </p:nvSpPr>
        <p:spPr bwMode="auto">
          <a:xfrm>
            <a:off x="4668838" y="2649716"/>
            <a:ext cx="3446463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41" name="Grupo 140"/>
          <p:cNvGrpSpPr/>
          <p:nvPr/>
        </p:nvGrpSpPr>
        <p:grpSpPr>
          <a:xfrm>
            <a:off x="4668838" y="2986266"/>
            <a:ext cx="2185988" cy="534988"/>
            <a:chOff x="6149975" y="3009900"/>
            <a:chExt cx="2185988" cy="534988"/>
          </a:xfrm>
        </p:grpSpPr>
        <p:sp>
          <p:nvSpPr>
            <p:cNvPr id="109" name="Line 81"/>
            <p:cNvSpPr>
              <a:spLocks noChangeShapeType="1"/>
            </p:cNvSpPr>
            <p:nvPr/>
          </p:nvSpPr>
          <p:spPr bwMode="auto">
            <a:xfrm>
              <a:off x="6149975" y="3521075"/>
              <a:ext cx="18796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7" name="Rectangle 89"/>
            <p:cNvSpPr>
              <a:spLocks noChangeArrowheads="1"/>
            </p:cNvSpPr>
            <p:nvPr/>
          </p:nvSpPr>
          <p:spPr bwMode="auto">
            <a:xfrm>
              <a:off x="6562725" y="30099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90"/>
            <p:cNvSpPr>
              <a:spLocks noChangeArrowheads="1"/>
            </p:cNvSpPr>
            <p:nvPr/>
          </p:nvSpPr>
          <p:spPr bwMode="auto">
            <a:xfrm>
              <a:off x="6877050" y="30099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Rectangle 91"/>
            <p:cNvSpPr>
              <a:spLocks noChangeArrowheads="1"/>
            </p:cNvSpPr>
            <p:nvPr/>
          </p:nvSpPr>
          <p:spPr bwMode="auto">
            <a:xfrm>
              <a:off x="7189788" y="30099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Rectangle 92"/>
            <p:cNvSpPr>
              <a:spLocks noChangeArrowheads="1"/>
            </p:cNvSpPr>
            <p:nvPr/>
          </p:nvSpPr>
          <p:spPr bwMode="auto">
            <a:xfrm>
              <a:off x="7504113" y="3009900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93"/>
            <p:cNvSpPr>
              <a:spLocks noChangeArrowheads="1"/>
            </p:cNvSpPr>
            <p:nvPr/>
          </p:nvSpPr>
          <p:spPr bwMode="auto">
            <a:xfrm>
              <a:off x="7816850" y="30099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96"/>
            <p:cNvSpPr>
              <a:spLocks noChangeArrowheads="1"/>
            </p:cNvSpPr>
            <p:nvPr/>
          </p:nvSpPr>
          <p:spPr bwMode="auto">
            <a:xfrm>
              <a:off x="6562725" y="32734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97"/>
            <p:cNvSpPr>
              <a:spLocks noChangeArrowheads="1"/>
            </p:cNvSpPr>
            <p:nvPr/>
          </p:nvSpPr>
          <p:spPr bwMode="auto">
            <a:xfrm>
              <a:off x="6877050" y="32734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98"/>
            <p:cNvSpPr>
              <a:spLocks noChangeArrowheads="1"/>
            </p:cNvSpPr>
            <p:nvPr/>
          </p:nvSpPr>
          <p:spPr bwMode="auto">
            <a:xfrm>
              <a:off x="7189788" y="32734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99"/>
            <p:cNvSpPr>
              <a:spLocks noChangeArrowheads="1"/>
            </p:cNvSpPr>
            <p:nvPr/>
          </p:nvSpPr>
          <p:spPr bwMode="auto">
            <a:xfrm>
              <a:off x="7504113" y="327342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100"/>
            <p:cNvSpPr>
              <a:spLocks noChangeArrowheads="1"/>
            </p:cNvSpPr>
            <p:nvPr/>
          </p:nvSpPr>
          <p:spPr bwMode="auto">
            <a:xfrm>
              <a:off x="7816850" y="32734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Rectangle 101"/>
            <p:cNvSpPr>
              <a:spLocks noChangeArrowheads="1"/>
            </p:cNvSpPr>
            <p:nvPr/>
          </p:nvSpPr>
          <p:spPr bwMode="auto">
            <a:xfrm>
              <a:off x="8126413" y="3273425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33" name="Rectangle 105"/>
          <p:cNvSpPr>
            <a:spLocks noChangeArrowheads="1"/>
          </p:cNvSpPr>
          <p:nvPr/>
        </p:nvSpPr>
        <p:spPr bwMode="auto">
          <a:xfrm>
            <a:off x="4768851" y="3510141"/>
            <a:ext cx="2032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43" name="Grupo 142"/>
          <p:cNvGrpSpPr/>
          <p:nvPr/>
        </p:nvGrpSpPr>
        <p:grpSpPr>
          <a:xfrm>
            <a:off x="4741863" y="2727504"/>
            <a:ext cx="542925" cy="1054100"/>
            <a:chOff x="6223000" y="2751138"/>
            <a:chExt cx="542925" cy="1054100"/>
          </a:xfrm>
        </p:grpSpPr>
        <p:sp>
          <p:nvSpPr>
            <p:cNvPr id="111" name="Rectangle 83"/>
            <p:cNvSpPr>
              <a:spLocks noChangeArrowheads="1"/>
            </p:cNvSpPr>
            <p:nvPr/>
          </p:nvSpPr>
          <p:spPr bwMode="auto">
            <a:xfrm>
              <a:off x="6223000" y="275113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106"/>
            <p:cNvSpPr>
              <a:spLocks noChangeArrowheads="1"/>
            </p:cNvSpPr>
            <p:nvPr/>
          </p:nvSpPr>
          <p:spPr bwMode="auto">
            <a:xfrm>
              <a:off x="6562725" y="35337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44" name="Grupo 143"/>
          <p:cNvGrpSpPr/>
          <p:nvPr/>
        </p:nvGrpSpPr>
        <p:grpSpPr>
          <a:xfrm>
            <a:off x="5081588" y="2727504"/>
            <a:ext cx="517525" cy="1054100"/>
            <a:chOff x="6562725" y="2751138"/>
            <a:chExt cx="517525" cy="1054100"/>
          </a:xfrm>
        </p:grpSpPr>
        <p:sp>
          <p:nvSpPr>
            <p:cNvPr id="112" name="Rectangle 84"/>
            <p:cNvSpPr>
              <a:spLocks noChangeArrowheads="1"/>
            </p:cNvSpPr>
            <p:nvPr/>
          </p:nvSpPr>
          <p:spPr bwMode="auto">
            <a:xfrm>
              <a:off x="6562725" y="27511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Rectangle 107"/>
            <p:cNvSpPr>
              <a:spLocks noChangeArrowheads="1"/>
            </p:cNvSpPr>
            <p:nvPr/>
          </p:nvSpPr>
          <p:spPr bwMode="auto">
            <a:xfrm>
              <a:off x="6877050" y="35337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45" name="Grupo 144"/>
          <p:cNvGrpSpPr/>
          <p:nvPr/>
        </p:nvGrpSpPr>
        <p:grpSpPr>
          <a:xfrm>
            <a:off x="5395913" y="2727504"/>
            <a:ext cx="515938" cy="1054100"/>
            <a:chOff x="6877050" y="2751138"/>
            <a:chExt cx="515938" cy="1054100"/>
          </a:xfrm>
        </p:grpSpPr>
        <p:sp>
          <p:nvSpPr>
            <p:cNvPr id="113" name="Rectangle 85"/>
            <p:cNvSpPr>
              <a:spLocks noChangeArrowheads="1"/>
            </p:cNvSpPr>
            <p:nvPr/>
          </p:nvSpPr>
          <p:spPr bwMode="auto">
            <a:xfrm>
              <a:off x="6877050" y="27511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" name="Rectangle 108"/>
            <p:cNvSpPr>
              <a:spLocks noChangeArrowheads="1"/>
            </p:cNvSpPr>
            <p:nvPr/>
          </p:nvSpPr>
          <p:spPr bwMode="auto">
            <a:xfrm>
              <a:off x="7189788" y="35337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46" name="Grupo 145"/>
          <p:cNvGrpSpPr/>
          <p:nvPr/>
        </p:nvGrpSpPr>
        <p:grpSpPr>
          <a:xfrm>
            <a:off x="5708651" y="2727504"/>
            <a:ext cx="515938" cy="1054100"/>
            <a:chOff x="7189788" y="2751138"/>
            <a:chExt cx="515938" cy="1054100"/>
          </a:xfrm>
        </p:grpSpPr>
        <p:sp>
          <p:nvSpPr>
            <p:cNvPr id="114" name="Rectangle 86"/>
            <p:cNvSpPr>
              <a:spLocks noChangeArrowheads="1"/>
            </p:cNvSpPr>
            <p:nvPr/>
          </p:nvSpPr>
          <p:spPr bwMode="auto">
            <a:xfrm>
              <a:off x="7189788" y="27511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Rectangle 109"/>
            <p:cNvSpPr>
              <a:spLocks noChangeArrowheads="1"/>
            </p:cNvSpPr>
            <p:nvPr/>
          </p:nvSpPr>
          <p:spPr bwMode="auto">
            <a:xfrm>
              <a:off x="7504113" y="353377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47" name="Grupo 146"/>
          <p:cNvGrpSpPr/>
          <p:nvPr/>
        </p:nvGrpSpPr>
        <p:grpSpPr>
          <a:xfrm>
            <a:off x="6022976" y="2727504"/>
            <a:ext cx="839788" cy="1054100"/>
            <a:chOff x="7504113" y="2751138"/>
            <a:chExt cx="839788" cy="1054100"/>
          </a:xfrm>
        </p:grpSpPr>
        <p:sp>
          <p:nvSpPr>
            <p:cNvPr id="115" name="Rectangle 87"/>
            <p:cNvSpPr>
              <a:spLocks noChangeArrowheads="1"/>
            </p:cNvSpPr>
            <p:nvPr/>
          </p:nvSpPr>
          <p:spPr bwMode="auto">
            <a:xfrm>
              <a:off x="7504113" y="275113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88"/>
            <p:cNvSpPr>
              <a:spLocks noChangeArrowheads="1"/>
            </p:cNvSpPr>
            <p:nvPr/>
          </p:nvSpPr>
          <p:spPr bwMode="auto">
            <a:xfrm>
              <a:off x="7805738" y="2751138"/>
              <a:ext cx="53816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carry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Rectangle 110"/>
            <p:cNvSpPr>
              <a:spLocks noChangeArrowheads="1"/>
            </p:cNvSpPr>
            <p:nvPr/>
          </p:nvSpPr>
          <p:spPr bwMode="auto">
            <a:xfrm>
              <a:off x="7816850" y="35337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42" name="Grupo 141"/>
          <p:cNvGrpSpPr/>
          <p:nvPr/>
        </p:nvGrpSpPr>
        <p:grpSpPr>
          <a:xfrm>
            <a:off x="7175501" y="2986266"/>
            <a:ext cx="933450" cy="795338"/>
            <a:chOff x="8656638" y="3009900"/>
            <a:chExt cx="933450" cy="795338"/>
          </a:xfrm>
        </p:grpSpPr>
        <p:sp>
          <p:nvSpPr>
            <p:cNvPr id="110" name="Line 82"/>
            <p:cNvSpPr>
              <a:spLocks noChangeShapeType="1"/>
            </p:cNvSpPr>
            <p:nvPr/>
          </p:nvSpPr>
          <p:spPr bwMode="auto">
            <a:xfrm>
              <a:off x="8656638" y="3521075"/>
              <a:ext cx="62706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2" name="Rectangle 94"/>
            <p:cNvSpPr>
              <a:spLocks noChangeArrowheads="1"/>
            </p:cNvSpPr>
            <p:nvPr/>
          </p:nvSpPr>
          <p:spPr bwMode="auto">
            <a:xfrm>
              <a:off x="8756650" y="30099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95"/>
            <p:cNvSpPr>
              <a:spLocks noChangeArrowheads="1"/>
            </p:cNvSpPr>
            <p:nvPr/>
          </p:nvSpPr>
          <p:spPr bwMode="auto">
            <a:xfrm>
              <a:off x="9070975" y="3009900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Rectangle 102"/>
            <p:cNvSpPr>
              <a:spLocks noChangeArrowheads="1"/>
            </p:cNvSpPr>
            <p:nvPr/>
          </p:nvSpPr>
          <p:spPr bwMode="auto">
            <a:xfrm>
              <a:off x="8756650" y="32734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Rectangle 103"/>
            <p:cNvSpPr>
              <a:spLocks noChangeArrowheads="1"/>
            </p:cNvSpPr>
            <p:nvPr/>
          </p:nvSpPr>
          <p:spPr bwMode="auto">
            <a:xfrm>
              <a:off x="9070975" y="327342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Rectangle 104"/>
            <p:cNvSpPr>
              <a:spLocks noChangeArrowheads="1"/>
            </p:cNvSpPr>
            <p:nvPr/>
          </p:nvSpPr>
          <p:spPr bwMode="auto">
            <a:xfrm>
              <a:off x="9380538" y="3273425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9" name="Rectangle 111"/>
            <p:cNvSpPr>
              <a:spLocks noChangeArrowheads="1"/>
            </p:cNvSpPr>
            <p:nvPr/>
          </p:nvSpPr>
          <p:spPr bwMode="auto">
            <a:xfrm>
              <a:off x="8756650" y="353377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" name="Rectangle 112"/>
            <p:cNvSpPr>
              <a:spLocks noChangeArrowheads="1"/>
            </p:cNvSpPr>
            <p:nvPr/>
          </p:nvSpPr>
          <p:spPr bwMode="auto">
            <a:xfrm>
              <a:off x="9070975" y="353377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1" name="AutoShape 114"/>
          <p:cNvSpPr>
            <a:spLocks noChangeAspect="1" noChangeArrowheads="1" noTextEdit="1"/>
          </p:cNvSpPr>
          <p:nvPr/>
        </p:nvSpPr>
        <p:spPr bwMode="auto">
          <a:xfrm>
            <a:off x="2083048" y="4513600"/>
            <a:ext cx="3446463" cy="120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82" name="Grupo 181"/>
          <p:cNvGrpSpPr/>
          <p:nvPr/>
        </p:nvGrpSpPr>
        <p:grpSpPr>
          <a:xfrm>
            <a:off x="2083048" y="4851737"/>
            <a:ext cx="2185988" cy="531812"/>
            <a:chOff x="6889750" y="2981325"/>
            <a:chExt cx="2185988" cy="531812"/>
          </a:xfrm>
        </p:grpSpPr>
        <p:sp>
          <p:nvSpPr>
            <p:cNvPr id="152" name="Line 116"/>
            <p:cNvSpPr>
              <a:spLocks noChangeShapeType="1"/>
            </p:cNvSpPr>
            <p:nvPr/>
          </p:nvSpPr>
          <p:spPr bwMode="auto">
            <a:xfrm>
              <a:off x="6889750" y="3489325"/>
              <a:ext cx="18796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8" name="Rectangle 122"/>
            <p:cNvSpPr>
              <a:spLocks noChangeArrowheads="1"/>
            </p:cNvSpPr>
            <p:nvPr/>
          </p:nvSpPr>
          <p:spPr bwMode="auto">
            <a:xfrm>
              <a:off x="6989763" y="29813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" name="Rectangle 123"/>
            <p:cNvSpPr>
              <a:spLocks noChangeArrowheads="1"/>
            </p:cNvSpPr>
            <p:nvPr/>
          </p:nvSpPr>
          <p:spPr bwMode="auto">
            <a:xfrm>
              <a:off x="7302500" y="29813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" name="Rectangle 124"/>
            <p:cNvSpPr>
              <a:spLocks noChangeArrowheads="1"/>
            </p:cNvSpPr>
            <p:nvPr/>
          </p:nvSpPr>
          <p:spPr bwMode="auto">
            <a:xfrm>
              <a:off x="7616825" y="2981325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" name="Rectangle 125"/>
            <p:cNvSpPr>
              <a:spLocks noChangeArrowheads="1"/>
            </p:cNvSpPr>
            <p:nvPr/>
          </p:nvSpPr>
          <p:spPr bwMode="auto">
            <a:xfrm>
              <a:off x="7929563" y="29813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2" name="Rectangle 126"/>
            <p:cNvSpPr>
              <a:spLocks noChangeArrowheads="1"/>
            </p:cNvSpPr>
            <p:nvPr/>
          </p:nvSpPr>
          <p:spPr bwMode="auto">
            <a:xfrm>
              <a:off x="8242300" y="29813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3" name="Rectangle 127"/>
            <p:cNvSpPr>
              <a:spLocks noChangeArrowheads="1"/>
            </p:cNvSpPr>
            <p:nvPr/>
          </p:nvSpPr>
          <p:spPr bwMode="auto">
            <a:xfrm>
              <a:off x="8556625" y="29813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6" name="Rectangle 130"/>
            <p:cNvSpPr>
              <a:spLocks noChangeArrowheads="1"/>
            </p:cNvSpPr>
            <p:nvPr/>
          </p:nvSpPr>
          <p:spPr bwMode="auto">
            <a:xfrm>
              <a:off x="7616825" y="3241675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131"/>
            <p:cNvSpPr>
              <a:spLocks noChangeArrowheads="1"/>
            </p:cNvSpPr>
            <p:nvPr/>
          </p:nvSpPr>
          <p:spPr bwMode="auto">
            <a:xfrm>
              <a:off x="7929563" y="324167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8" name="Rectangle 132"/>
            <p:cNvSpPr>
              <a:spLocks noChangeArrowheads="1"/>
            </p:cNvSpPr>
            <p:nvPr/>
          </p:nvSpPr>
          <p:spPr bwMode="auto">
            <a:xfrm>
              <a:off x="8242300" y="324167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9" name="Rectangle 133"/>
            <p:cNvSpPr>
              <a:spLocks noChangeArrowheads="1"/>
            </p:cNvSpPr>
            <p:nvPr/>
          </p:nvSpPr>
          <p:spPr bwMode="auto">
            <a:xfrm>
              <a:off x="8556625" y="324167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0" name="Rectangle 134"/>
            <p:cNvSpPr>
              <a:spLocks noChangeArrowheads="1"/>
            </p:cNvSpPr>
            <p:nvPr/>
          </p:nvSpPr>
          <p:spPr bwMode="auto">
            <a:xfrm>
              <a:off x="8866188" y="3241675"/>
              <a:ext cx="20955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4" name="Grupo 183"/>
          <p:cNvGrpSpPr/>
          <p:nvPr/>
        </p:nvGrpSpPr>
        <p:grpSpPr>
          <a:xfrm>
            <a:off x="2183061" y="4589800"/>
            <a:ext cx="2093913" cy="1054099"/>
            <a:chOff x="6989763" y="2719388"/>
            <a:chExt cx="2093913" cy="1054099"/>
          </a:xfrm>
        </p:grpSpPr>
        <p:sp>
          <p:nvSpPr>
            <p:cNvPr id="154" name="Rectangle 118"/>
            <p:cNvSpPr>
              <a:spLocks noChangeArrowheads="1"/>
            </p:cNvSpPr>
            <p:nvPr/>
          </p:nvSpPr>
          <p:spPr bwMode="auto">
            <a:xfrm>
              <a:off x="7302500" y="27193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5" name="Rectangle 119"/>
            <p:cNvSpPr>
              <a:spLocks noChangeArrowheads="1"/>
            </p:cNvSpPr>
            <p:nvPr/>
          </p:nvSpPr>
          <p:spPr bwMode="auto">
            <a:xfrm>
              <a:off x="7616825" y="2719388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" name="Rectangle 120"/>
            <p:cNvSpPr>
              <a:spLocks noChangeArrowheads="1"/>
            </p:cNvSpPr>
            <p:nvPr/>
          </p:nvSpPr>
          <p:spPr bwMode="auto">
            <a:xfrm>
              <a:off x="7929563" y="27193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121"/>
            <p:cNvSpPr>
              <a:spLocks noChangeArrowheads="1"/>
            </p:cNvSpPr>
            <p:nvPr/>
          </p:nvSpPr>
          <p:spPr bwMode="auto">
            <a:xfrm>
              <a:off x="8545513" y="2719388"/>
              <a:ext cx="53816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carry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38"/>
            <p:cNvSpPr>
              <a:spLocks noChangeArrowheads="1"/>
            </p:cNvSpPr>
            <p:nvPr/>
          </p:nvSpPr>
          <p:spPr bwMode="auto">
            <a:xfrm>
              <a:off x="6989763" y="350202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39"/>
            <p:cNvSpPr>
              <a:spLocks noChangeArrowheads="1"/>
            </p:cNvSpPr>
            <p:nvPr/>
          </p:nvSpPr>
          <p:spPr bwMode="auto">
            <a:xfrm>
              <a:off x="7302500" y="350202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40"/>
            <p:cNvSpPr>
              <a:spLocks noChangeArrowheads="1"/>
            </p:cNvSpPr>
            <p:nvPr/>
          </p:nvSpPr>
          <p:spPr bwMode="auto">
            <a:xfrm>
              <a:off x="7616825" y="3502025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41"/>
            <p:cNvSpPr>
              <a:spLocks noChangeArrowheads="1"/>
            </p:cNvSpPr>
            <p:nvPr/>
          </p:nvSpPr>
          <p:spPr bwMode="auto">
            <a:xfrm>
              <a:off x="7929563" y="350202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42"/>
            <p:cNvSpPr>
              <a:spLocks noChangeArrowheads="1"/>
            </p:cNvSpPr>
            <p:nvPr/>
          </p:nvSpPr>
          <p:spPr bwMode="auto">
            <a:xfrm>
              <a:off x="8242300" y="350202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43"/>
            <p:cNvSpPr>
              <a:spLocks noChangeArrowheads="1"/>
            </p:cNvSpPr>
            <p:nvPr/>
          </p:nvSpPr>
          <p:spPr bwMode="auto">
            <a:xfrm>
              <a:off x="8556625" y="350202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3" name="Grupo 182"/>
          <p:cNvGrpSpPr/>
          <p:nvPr/>
        </p:nvGrpSpPr>
        <p:grpSpPr>
          <a:xfrm>
            <a:off x="4589711" y="4851737"/>
            <a:ext cx="933450" cy="792162"/>
            <a:chOff x="9396413" y="2981325"/>
            <a:chExt cx="933450" cy="792162"/>
          </a:xfrm>
        </p:grpSpPr>
        <p:sp>
          <p:nvSpPr>
            <p:cNvPr id="153" name="Line 117"/>
            <p:cNvSpPr>
              <a:spLocks noChangeShapeType="1"/>
            </p:cNvSpPr>
            <p:nvPr/>
          </p:nvSpPr>
          <p:spPr bwMode="auto">
            <a:xfrm>
              <a:off x="9396413" y="3489325"/>
              <a:ext cx="62706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4" name="Rectangle 128"/>
            <p:cNvSpPr>
              <a:spLocks noChangeArrowheads="1"/>
            </p:cNvSpPr>
            <p:nvPr/>
          </p:nvSpPr>
          <p:spPr bwMode="auto">
            <a:xfrm>
              <a:off x="9496425" y="29813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5" name="Rectangle 129"/>
            <p:cNvSpPr>
              <a:spLocks noChangeArrowheads="1"/>
            </p:cNvSpPr>
            <p:nvPr/>
          </p:nvSpPr>
          <p:spPr bwMode="auto">
            <a:xfrm>
              <a:off x="9809163" y="298132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1" name="Rectangle 135"/>
            <p:cNvSpPr>
              <a:spLocks noChangeArrowheads="1"/>
            </p:cNvSpPr>
            <p:nvPr/>
          </p:nvSpPr>
          <p:spPr bwMode="auto">
            <a:xfrm>
              <a:off x="9496425" y="324167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2" name="Rectangle 136"/>
            <p:cNvSpPr>
              <a:spLocks noChangeArrowheads="1"/>
            </p:cNvSpPr>
            <p:nvPr/>
          </p:nvSpPr>
          <p:spPr bwMode="auto">
            <a:xfrm>
              <a:off x="9809163" y="324167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37"/>
            <p:cNvSpPr>
              <a:spLocks noChangeArrowheads="1"/>
            </p:cNvSpPr>
            <p:nvPr/>
          </p:nvSpPr>
          <p:spPr bwMode="auto">
            <a:xfrm>
              <a:off x="10120313" y="3241675"/>
              <a:ext cx="20955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44"/>
            <p:cNvSpPr>
              <a:spLocks noChangeArrowheads="1"/>
            </p:cNvSpPr>
            <p:nvPr/>
          </p:nvSpPr>
          <p:spPr bwMode="auto">
            <a:xfrm>
              <a:off x="9496425" y="350202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45"/>
            <p:cNvSpPr>
              <a:spLocks noChangeArrowheads="1"/>
            </p:cNvSpPr>
            <p:nvPr/>
          </p:nvSpPr>
          <p:spPr bwMode="auto">
            <a:xfrm>
              <a:off x="9809163" y="3502025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8" name="AutoShape 147"/>
          <p:cNvSpPr>
            <a:spLocks noChangeAspect="1" noChangeArrowheads="1" noTextEdit="1"/>
          </p:cNvSpPr>
          <p:nvPr/>
        </p:nvSpPr>
        <p:spPr bwMode="auto">
          <a:xfrm>
            <a:off x="6722402" y="4505662"/>
            <a:ext cx="4384675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235" name="Grupo 234"/>
          <p:cNvGrpSpPr/>
          <p:nvPr/>
        </p:nvGrpSpPr>
        <p:grpSpPr>
          <a:xfrm>
            <a:off x="6722402" y="4845387"/>
            <a:ext cx="3125788" cy="530226"/>
            <a:chOff x="5953125" y="4721225"/>
            <a:chExt cx="3125788" cy="530226"/>
          </a:xfrm>
        </p:grpSpPr>
        <p:sp>
          <p:nvSpPr>
            <p:cNvPr id="189" name="Line 149"/>
            <p:cNvSpPr>
              <a:spLocks noChangeShapeType="1"/>
            </p:cNvSpPr>
            <p:nvPr/>
          </p:nvSpPr>
          <p:spPr bwMode="auto">
            <a:xfrm>
              <a:off x="5953125" y="5229225"/>
              <a:ext cx="28194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98" name="Rectangle 158"/>
            <p:cNvSpPr>
              <a:spLocks noChangeArrowheads="1"/>
            </p:cNvSpPr>
            <p:nvPr/>
          </p:nvSpPr>
          <p:spPr bwMode="auto">
            <a:xfrm>
              <a:off x="6367463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59"/>
            <p:cNvSpPr>
              <a:spLocks noChangeArrowheads="1"/>
            </p:cNvSpPr>
            <p:nvPr/>
          </p:nvSpPr>
          <p:spPr bwMode="auto">
            <a:xfrm>
              <a:off x="6680200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60"/>
            <p:cNvSpPr>
              <a:spLocks noChangeArrowheads="1"/>
            </p:cNvSpPr>
            <p:nvPr/>
          </p:nvSpPr>
          <p:spPr bwMode="auto">
            <a:xfrm>
              <a:off x="6994525" y="472122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161"/>
            <p:cNvSpPr>
              <a:spLocks noChangeArrowheads="1"/>
            </p:cNvSpPr>
            <p:nvPr/>
          </p:nvSpPr>
          <p:spPr bwMode="auto">
            <a:xfrm>
              <a:off x="7307263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162"/>
            <p:cNvSpPr>
              <a:spLocks noChangeArrowheads="1"/>
            </p:cNvSpPr>
            <p:nvPr/>
          </p:nvSpPr>
          <p:spPr bwMode="auto">
            <a:xfrm>
              <a:off x="7620000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163"/>
            <p:cNvSpPr>
              <a:spLocks noChangeArrowheads="1"/>
            </p:cNvSpPr>
            <p:nvPr/>
          </p:nvSpPr>
          <p:spPr bwMode="auto">
            <a:xfrm>
              <a:off x="7932738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164"/>
            <p:cNvSpPr>
              <a:spLocks noChangeArrowheads="1"/>
            </p:cNvSpPr>
            <p:nvPr/>
          </p:nvSpPr>
          <p:spPr bwMode="auto">
            <a:xfrm>
              <a:off x="8247063" y="472122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165"/>
            <p:cNvSpPr>
              <a:spLocks noChangeArrowheads="1"/>
            </p:cNvSpPr>
            <p:nvPr/>
          </p:nvSpPr>
          <p:spPr bwMode="auto">
            <a:xfrm>
              <a:off x="8559800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169"/>
            <p:cNvSpPr>
              <a:spLocks noChangeArrowheads="1"/>
            </p:cNvSpPr>
            <p:nvPr/>
          </p:nvSpPr>
          <p:spPr bwMode="auto">
            <a:xfrm>
              <a:off x="6054725" y="49799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170"/>
            <p:cNvSpPr>
              <a:spLocks noChangeArrowheads="1"/>
            </p:cNvSpPr>
            <p:nvPr/>
          </p:nvSpPr>
          <p:spPr bwMode="auto">
            <a:xfrm>
              <a:off x="6367463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171"/>
            <p:cNvSpPr>
              <a:spLocks noChangeArrowheads="1"/>
            </p:cNvSpPr>
            <p:nvPr/>
          </p:nvSpPr>
          <p:spPr bwMode="auto">
            <a:xfrm>
              <a:off x="6680200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172"/>
            <p:cNvSpPr>
              <a:spLocks noChangeArrowheads="1"/>
            </p:cNvSpPr>
            <p:nvPr/>
          </p:nvSpPr>
          <p:spPr bwMode="auto">
            <a:xfrm>
              <a:off x="6994525" y="49799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173"/>
            <p:cNvSpPr>
              <a:spLocks noChangeArrowheads="1"/>
            </p:cNvSpPr>
            <p:nvPr/>
          </p:nvSpPr>
          <p:spPr bwMode="auto">
            <a:xfrm>
              <a:off x="7307263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174"/>
            <p:cNvSpPr>
              <a:spLocks noChangeArrowheads="1"/>
            </p:cNvSpPr>
            <p:nvPr/>
          </p:nvSpPr>
          <p:spPr bwMode="auto">
            <a:xfrm>
              <a:off x="7620000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175"/>
            <p:cNvSpPr>
              <a:spLocks noChangeArrowheads="1"/>
            </p:cNvSpPr>
            <p:nvPr/>
          </p:nvSpPr>
          <p:spPr bwMode="auto">
            <a:xfrm>
              <a:off x="7932738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176"/>
            <p:cNvSpPr>
              <a:spLocks noChangeArrowheads="1"/>
            </p:cNvSpPr>
            <p:nvPr/>
          </p:nvSpPr>
          <p:spPr bwMode="auto">
            <a:xfrm>
              <a:off x="8247063" y="49799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177"/>
            <p:cNvSpPr>
              <a:spLocks noChangeArrowheads="1"/>
            </p:cNvSpPr>
            <p:nvPr/>
          </p:nvSpPr>
          <p:spPr bwMode="auto">
            <a:xfrm>
              <a:off x="8559800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178"/>
            <p:cNvSpPr>
              <a:spLocks noChangeArrowheads="1"/>
            </p:cNvSpPr>
            <p:nvPr/>
          </p:nvSpPr>
          <p:spPr bwMode="auto">
            <a:xfrm>
              <a:off x="8869363" y="4979988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36" name="Grupo 235"/>
          <p:cNvGrpSpPr/>
          <p:nvPr/>
        </p:nvGrpSpPr>
        <p:grpSpPr>
          <a:xfrm>
            <a:off x="6824002" y="4581862"/>
            <a:ext cx="3032126" cy="1057276"/>
            <a:chOff x="6054725" y="4457700"/>
            <a:chExt cx="3032126" cy="1057276"/>
          </a:xfrm>
        </p:grpSpPr>
        <p:sp>
          <p:nvSpPr>
            <p:cNvPr id="191" name="Rectangle 151"/>
            <p:cNvSpPr>
              <a:spLocks noChangeArrowheads="1"/>
            </p:cNvSpPr>
            <p:nvPr/>
          </p:nvSpPr>
          <p:spPr bwMode="auto">
            <a:xfrm>
              <a:off x="6680200" y="44577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52"/>
            <p:cNvSpPr>
              <a:spLocks noChangeArrowheads="1"/>
            </p:cNvSpPr>
            <p:nvPr/>
          </p:nvSpPr>
          <p:spPr bwMode="auto">
            <a:xfrm>
              <a:off x="6994525" y="4457700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53"/>
            <p:cNvSpPr>
              <a:spLocks noChangeArrowheads="1"/>
            </p:cNvSpPr>
            <p:nvPr/>
          </p:nvSpPr>
          <p:spPr bwMode="auto">
            <a:xfrm>
              <a:off x="7307263" y="44577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54"/>
            <p:cNvSpPr>
              <a:spLocks noChangeArrowheads="1"/>
            </p:cNvSpPr>
            <p:nvPr/>
          </p:nvSpPr>
          <p:spPr bwMode="auto">
            <a:xfrm>
              <a:off x="7620000" y="44577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55"/>
            <p:cNvSpPr>
              <a:spLocks noChangeArrowheads="1"/>
            </p:cNvSpPr>
            <p:nvPr/>
          </p:nvSpPr>
          <p:spPr bwMode="auto">
            <a:xfrm>
              <a:off x="7932738" y="4457700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56"/>
            <p:cNvSpPr>
              <a:spLocks noChangeArrowheads="1"/>
            </p:cNvSpPr>
            <p:nvPr/>
          </p:nvSpPr>
          <p:spPr bwMode="auto">
            <a:xfrm>
              <a:off x="8247063" y="4457700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57"/>
            <p:cNvSpPr>
              <a:spLocks noChangeArrowheads="1"/>
            </p:cNvSpPr>
            <p:nvPr/>
          </p:nvSpPr>
          <p:spPr bwMode="auto">
            <a:xfrm>
              <a:off x="8548688" y="4457700"/>
              <a:ext cx="53816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carry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183"/>
            <p:cNvSpPr>
              <a:spLocks noChangeArrowheads="1"/>
            </p:cNvSpPr>
            <p:nvPr/>
          </p:nvSpPr>
          <p:spPr bwMode="auto">
            <a:xfrm>
              <a:off x="6054725" y="524351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184"/>
            <p:cNvSpPr>
              <a:spLocks noChangeArrowheads="1"/>
            </p:cNvSpPr>
            <p:nvPr/>
          </p:nvSpPr>
          <p:spPr bwMode="auto">
            <a:xfrm>
              <a:off x="6367463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185"/>
            <p:cNvSpPr>
              <a:spLocks noChangeArrowheads="1"/>
            </p:cNvSpPr>
            <p:nvPr/>
          </p:nvSpPr>
          <p:spPr bwMode="auto">
            <a:xfrm>
              <a:off x="6680200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186"/>
            <p:cNvSpPr>
              <a:spLocks noChangeArrowheads="1"/>
            </p:cNvSpPr>
            <p:nvPr/>
          </p:nvSpPr>
          <p:spPr bwMode="auto">
            <a:xfrm>
              <a:off x="6994525" y="524351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187"/>
            <p:cNvSpPr>
              <a:spLocks noChangeArrowheads="1"/>
            </p:cNvSpPr>
            <p:nvPr/>
          </p:nvSpPr>
          <p:spPr bwMode="auto">
            <a:xfrm>
              <a:off x="7307263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8" name="Rectangle 188"/>
            <p:cNvSpPr>
              <a:spLocks noChangeArrowheads="1"/>
            </p:cNvSpPr>
            <p:nvPr/>
          </p:nvSpPr>
          <p:spPr bwMode="auto">
            <a:xfrm>
              <a:off x="7620000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189"/>
            <p:cNvSpPr>
              <a:spLocks noChangeArrowheads="1"/>
            </p:cNvSpPr>
            <p:nvPr/>
          </p:nvSpPr>
          <p:spPr bwMode="auto">
            <a:xfrm>
              <a:off x="7932738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190"/>
            <p:cNvSpPr>
              <a:spLocks noChangeArrowheads="1"/>
            </p:cNvSpPr>
            <p:nvPr/>
          </p:nvSpPr>
          <p:spPr bwMode="auto">
            <a:xfrm>
              <a:off x="8247063" y="524351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191"/>
            <p:cNvSpPr>
              <a:spLocks noChangeArrowheads="1"/>
            </p:cNvSpPr>
            <p:nvPr/>
          </p:nvSpPr>
          <p:spPr bwMode="auto">
            <a:xfrm>
              <a:off x="8559800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37" name="Grupo 236"/>
          <p:cNvGrpSpPr/>
          <p:nvPr/>
        </p:nvGrpSpPr>
        <p:grpSpPr>
          <a:xfrm>
            <a:off x="9854540" y="4845387"/>
            <a:ext cx="1246188" cy="793751"/>
            <a:chOff x="9085263" y="4721225"/>
            <a:chExt cx="1246188" cy="793751"/>
          </a:xfrm>
        </p:grpSpPr>
        <p:sp>
          <p:nvSpPr>
            <p:cNvPr id="190" name="Line 150"/>
            <p:cNvSpPr>
              <a:spLocks noChangeShapeType="1"/>
            </p:cNvSpPr>
            <p:nvPr/>
          </p:nvSpPr>
          <p:spPr bwMode="auto">
            <a:xfrm>
              <a:off x="9085263" y="5229225"/>
              <a:ext cx="9398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6" name="Rectangle 166"/>
            <p:cNvSpPr>
              <a:spLocks noChangeArrowheads="1"/>
            </p:cNvSpPr>
            <p:nvPr/>
          </p:nvSpPr>
          <p:spPr bwMode="auto">
            <a:xfrm>
              <a:off x="9186863" y="4721225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167"/>
            <p:cNvSpPr>
              <a:spLocks noChangeArrowheads="1"/>
            </p:cNvSpPr>
            <p:nvPr/>
          </p:nvSpPr>
          <p:spPr bwMode="auto">
            <a:xfrm>
              <a:off x="9499600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168"/>
            <p:cNvSpPr>
              <a:spLocks noChangeArrowheads="1"/>
            </p:cNvSpPr>
            <p:nvPr/>
          </p:nvSpPr>
          <p:spPr bwMode="auto">
            <a:xfrm>
              <a:off x="9812338" y="47212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179"/>
            <p:cNvSpPr>
              <a:spLocks noChangeArrowheads="1"/>
            </p:cNvSpPr>
            <p:nvPr/>
          </p:nvSpPr>
          <p:spPr bwMode="auto">
            <a:xfrm>
              <a:off x="9186863" y="49799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180"/>
            <p:cNvSpPr>
              <a:spLocks noChangeArrowheads="1"/>
            </p:cNvSpPr>
            <p:nvPr/>
          </p:nvSpPr>
          <p:spPr bwMode="auto">
            <a:xfrm>
              <a:off x="9499600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181"/>
            <p:cNvSpPr>
              <a:spLocks noChangeArrowheads="1"/>
            </p:cNvSpPr>
            <p:nvPr/>
          </p:nvSpPr>
          <p:spPr bwMode="auto">
            <a:xfrm>
              <a:off x="9812338" y="49799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2" name="Rectangle 182"/>
            <p:cNvSpPr>
              <a:spLocks noChangeArrowheads="1"/>
            </p:cNvSpPr>
            <p:nvPr/>
          </p:nvSpPr>
          <p:spPr bwMode="auto">
            <a:xfrm>
              <a:off x="10123488" y="4979988"/>
              <a:ext cx="20796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192"/>
            <p:cNvSpPr>
              <a:spLocks noChangeArrowheads="1"/>
            </p:cNvSpPr>
            <p:nvPr/>
          </p:nvSpPr>
          <p:spPr bwMode="auto">
            <a:xfrm>
              <a:off x="9186863" y="524351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193"/>
            <p:cNvSpPr>
              <a:spLocks noChangeArrowheads="1"/>
            </p:cNvSpPr>
            <p:nvPr/>
          </p:nvSpPr>
          <p:spPr bwMode="auto">
            <a:xfrm>
              <a:off x="9499600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194"/>
            <p:cNvSpPr>
              <a:spLocks noChangeArrowheads="1"/>
            </p:cNvSpPr>
            <p:nvPr/>
          </p:nvSpPr>
          <p:spPr bwMode="auto">
            <a:xfrm>
              <a:off x="9812338" y="52435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39" name="Rectángulo redondeado 238"/>
          <p:cNvSpPr/>
          <p:nvPr/>
        </p:nvSpPr>
        <p:spPr>
          <a:xfrm>
            <a:off x="243473" y="3888374"/>
            <a:ext cx="3395325" cy="36131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Ejercicios para hacer en </a:t>
            </a:r>
            <a:r>
              <a:rPr lang="es-CO" dirty="0" smtClean="0"/>
              <a:t>clase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2270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26" grpId="0"/>
      <p:bldP spid="27" grpId="0"/>
      <p:bldP spid="54" grpId="0"/>
      <p:bldP spid="133" grpId="0"/>
      <p:bldP spid="2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3473" y="1268760"/>
            <a:ext cx="11613167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es-CO" sz="2200" dirty="0"/>
              <a:t>La mayoría de los circuitos restadores de números binarios no realizan la resta de forma directa.</a:t>
            </a:r>
          </a:p>
          <a:p>
            <a:pPr marL="0" indent="0" algn="just">
              <a:buNone/>
            </a:pPr>
            <a:endParaRPr lang="es-CO" sz="2200" dirty="0" smtClean="0"/>
          </a:p>
          <a:p>
            <a:pPr marL="0" indent="0" algn="just">
              <a:buNone/>
            </a:pPr>
            <a:r>
              <a:rPr lang="es-CO" sz="2200" dirty="0" smtClean="0"/>
              <a:t>La </a:t>
            </a:r>
            <a:r>
              <a:rPr lang="es-CO" sz="2200" dirty="0"/>
              <a:t>resta es una suma con el </a:t>
            </a:r>
            <a:r>
              <a:rPr lang="es-CO" sz="2200" i="1" u="sng" dirty="0">
                <a:solidFill>
                  <a:srgbClr val="C00000"/>
                </a:solidFill>
              </a:rPr>
              <a:t>signo cambiado</a:t>
            </a:r>
            <a:r>
              <a:rPr lang="es-CO" sz="2200" i="1" dirty="0">
                <a:solidFill>
                  <a:srgbClr val="C00000"/>
                </a:solidFill>
              </a:rPr>
              <a:t> </a:t>
            </a:r>
            <a:r>
              <a:rPr lang="es-CO" sz="2200" dirty="0"/>
              <a:t>del sustraendo.</a:t>
            </a:r>
          </a:p>
          <a:p>
            <a:pPr marL="0" indent="0" algn="just">
              <a:buNone/>
            </a:pPr>
            <a:r>
              <a:rPr lang="es-CO" sz="1200" dirty="0"/>
              <a:t> </a:t>
            </a:r>
            <a:endParaRPr lang="es-CO" sz="1200" dirty="0" smtClean="0"/>
          </a:p>
          <a:p>
            <a:pPr lvl="0" algn="just">
              <a:buClr>
                <a:srgbClr val="FF0000"/>
              </a:buClr>
            </a:pPr>
            <a:r>
              <a:rPr lang="es-CO" sz="2200" dirty="0" smtClean="0"/>
              <a:t>El </a:t>
            </a:r>
            <a:r>
              <a:rPr lang="es-CO" sz="2200" dirty="0"/>
              <a:t>signo de un número binario positivo o negativo se cambia tomando su complemento 2.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Para restar dos </a:t>
            </a:r>
            <a:r>
              <a:rPr lang="es-CO" sz="2200" dirty="0" smtClean="0"/>
              <a:t>números, </a:t>
            </a:r>
            <a:r>
              <a:rPr lang="es-CO" sz="2200" dirty="0"/>
              <a:t>se </a:t>
            </a:r>
            <a:r>
              <a:rPr lang="es-CO" sz="2200" dirty="0" smtClean="0"/>
              <a:t>obtiene </a:t>
            </a:r>
            <a:r>
              <a:rPr lang="es-CO" sz="2200" dirty="0"/>
              <a:t>el complemento 2 del sustraendo y se le suma al </a:t>
            </a:r>
            <a:r>
              <a:rPr lang="es-CO" sz="2200" dirty="0" smtClean="0"/>
              <a:t>minuendo, </a:t>
            </a:r>
            <a:r>
              <a:rPr lang="es-CO" sz="2200" dirty="0"/>
              <a:t>con las reglas normales de la suma.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El desborde es un bit que se genera al final de los acarreos de la operación (al lado izquierdo) que se debe </a:t>
            </a:r>
            <a:r>
              <a:rPr lang="es-CO" sz="2200" i="1" dirty="0"/>
              <a:t>descartar</a:t>
            </a:r>
            <a:r>
              <a:rPr lang="es-CO" sz="2200" dirty="0"/>
              <a:t>.</a:t>
            </a:r>
          </a:p>
          <a:p>
            <a:pPr algn="just"/>
            <a:endParaRPr lang="es-CO" sz="22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3" y="260648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RESTA</a:t>
            </a:r>
            <a:endParaRPr lang="es-C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0344472" y="5157192"/>
            <a:ext cx="1656184" cy="792088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600" dirty="0" smtClean="0"/>
              <a:t>−</a:t>
            </a:r>
            <a:r>
              <a:rPr lang="es-CO" dirty="0" smtClean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9113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3" y="116632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RESTA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3689" y="929482"/>
            <a:ext cx="16033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/>
          <p:cNvSpPr>
            <a:spLocks noChangeAspect="1" noChangeArrowheads="1" noTextEdit="1"/>
          </p:cNvSpPr>
          <p:nvPr/>
        </p:nvSpPr>
        <p:spPr bwMode="auto">
          <a:xfrm>
            <a:off x="2431640" y="908720"/>
            <a:ext cx="6481762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5651462" y="1526258"/>
            <a:ext cx="15240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Complemento 2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4" name="Grupo 53"/>
          <p:cNvGrpSpPr/>
          <p:nvPr/>
        </p:nvGrpSpPr>
        <p:grpSpPr>
          <a:xfrm>
            <a:off x="7131012" y="1256383"/>
            <a:ext cx="1943100" cy="541338"/>
            <a:chOff x="8274050" y="1400176"/>
            <a:chExt cx="1943100" cy="541338"/>
          </a:xfrm>
        </p:grpSpPr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8274050" y="1917701"/>
              <a:ext cx="16891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8720138" y="14001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9055100" y="140017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0"/>
            <p:cNvSpPr>
              <a:spLocks noChangeArrowheads="1"/>
            </p:cNvSpPr>
            <p:nvPr/>
          </p:nvSpPr>
          <p:spPr bwMode="auto">
            <a:xfrm>
              <a:off x="9388475" y="14001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1"/>
            <p:cNvSpPr>
              <a:spLocks noChangeArrowheads="1"/>
            </p:cNvSpPr>
            <p:nvPr/>
          </p:nvSpPr>
          <p:spPr bwMode="auto">
            <a:xfrm>
              <a:off x="9731375" y="14001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9"/>
            <p:cNvSpPr>
              <a:spLocks noChangeArrowheads="1"/>
            </p:cNvSpPr>
            <p:nvPr/>
          </p:nvSpPr>
          <p:spPr bwMode="auto">
            <a:xfrm>
              <a:off x="8720138" y="1670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0"/>
            <p:cNvSpPr>
              <a:spLocks noChangeArrowheads="1"/>
            </p:cNvSpPr>
            <p:nvPr/>
          </p:nvSpPr>
          <p:spPr bwMode="auto">
            <a:xfrm>
              <a:off x="9055100" y="167005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1"/>
            <p:cNvSpPr>
              <a:spLocks noChangeArrowheads="1"/>
            </p:cNvSpPr>
            <p:nvPr/>
          </p:nvSpPr>
          <p:spPr bwMode="auto">
            <a:xfrm>
              <a:off x="9388475" y="1670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2"/>
            <p:cNvSpPr>
              <a:spLocks noChangeArrowheads="1"/>
            </p:cNvSpPr>
            <p:nvPr/>
          </p:nvSpPr>
          <p:spPr bwMode="auto">
            <a:xfrm>
              <a:off x="9731375" y="1670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10007600" y="1670051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3" name="Grupo 52"/>
          <p:cNvGrpSpPr/>
          <p:nvPr/>
        </p:nvGrpSpPr>
        <p:grpSpPr>
          <a:xfrm>
            <a:off x="2622512" y="1256383"/>
            <a:ext cx="2959100" cy="811212"/>
            <a:chOff x="3765550" y="1400176"/>
            <a:chExt cx="2959100" cy="811212"/>
          </a:xfrm>
        </p:grpSpPr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5073650" y="1917701"/>
              <a:ext cx="1336675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" name="Rectangle 13"/>
            <p:cNvSpPr>
              <a:spLocks noChangeArrowheads="1"/>
            </p:cNvSpPr>
            <p:nvPr/>
          </p:nvSpPr>
          <p:spPr bwMode="auto">
            <a:xfrm>
              <a:off x="3913188" y="1400176"/>
              <a:ext cx="979487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Minuendo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4"/>
            <p:cNvSpPr>
              <a:spLocks noChangeArrowheads="1"/>
            </p:cNvSpPr>
            <p:nvPr/>
          </p:nvSpPr>
          <p:spPr bwMode="auto">
            <a:xfrm>
              <a:off x="5184775" y="140017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5518150" y="14001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6"/>
            <p:cNvSpPr>
              <a:spLocks noChangeArrowheads="1"/>
            </p:cNvSpPr>
            <p:nvPr/>
          </p:nvSpPr>
          <p:spPr bwMode="auto">
            <a:xfrm>
              <a:off x="5853113" y="140017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7"/>
            <p:cNvSpPr>
              <a:spLocks noChangeArrowheads="1"/>
            </p:cNvSpPr>
            <p:nvPr/>
          </p:nvSpPr>
          <p:spPr bwMode="auto">
            <a:xfrm>
              <a:off x="6188075" y="1400176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3765550" y="1670051"/>
              <a:ext cx="11287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Sustraendo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3"/>
            <p:cNvSpPr>
              <a:spLocks noChangeArrowheads="1"/>
            </p:cNvSpPr>
            <p:nvPr/>
          </p:nvSpPr>
          <p:spPr bwMode="auto">
            <a:xfrm>
              <a:off x="5184775" y="167005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5518150" y="1670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5"/>
            <p:cNvSpPr>
              <a:spLocks noChangeArrowheads="1"/>
            </p:cNvSpPr>
            <p:nvPr/>
          </p:nvSpPr>
          <p:spPr bwMode="auto">
            <a:xfrm>
              <a:off x="5853113" y="1670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6"/>
            <p:cNvSpPr>
              <a:spLocks noChangeArrowheads="1"/>
            </p:cNvSpPr>
            <p:nvPr/>
          </p:nvSpPr>
          <p:spPr bwMode="auto">
            <a:xfrm>
              <a:off x="6188075" y="1670051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7"/>
            <p:cNvSpPr>
              <a:spLocks noChangeArrowheads="1"/>
            </p:cNvSpPr>
            <p:nvPr/>
          </p:nvSpPr>
          <p:spPr bwMode="auto">
            <a:xfrm>
              <a:off x="6521450" y="167005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4"/>
            <p:cNvSpPr>
              <a:spLocks noChangeArrowheads="1"/>
            </p:cNvSpPr>
            <p:nvPr/>
          </p:nvSpPr>
          <p:spPr bwMode="auto">
            <a:xfrm>
              <a:off x="3889375" y="1941513"/>
              <a:ext cx="10033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Diferencia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1" name="Grupo 60"/>
          <p:cNvGrpSpPr/>
          <p:nvPr/>
        </p:nvGrpSpPr>
        <p:grpSpPr>
          <a:xfrm>
            <a:off x="7132600" y="1773908"/>
            <a:ext cx="333375" cy="293687"/>
            <a:chOff x="8275638" y="1917701"/>
            <a:chExt cx="333375" cy="293687"/>
          </a:xfrm>
        </p:grpSpPr>
        <p:grpSp>
          <p:nvGrpSpPr>
            <p:cNvPr id="60" name="Grupo 59"/>
            <p:cNvGrpSpPr/>
            <p:nvPr/>
          </p:nvGrpSpPr>
          <p:grpSpPr>
            <a:xfrm>
              <a:off x="8275638" y="1917701"/>
              <a:ext cx="333375" cy="271463"/>
              <a:chOff x="8275638" y="1917701"/>
              <a:chExt cx="333375" cy="271463"/>
            </a:xfrm>
          </p:grpSpPr>
          <p:sp>
            <p:nvSpPr>
              <p:cNvPr id="13" name="Line 6"/>
              <p:cNvSpPr>
                <a:spLocks noChangeShapeType="1"/>
              </p:cNvSpPr>
              <p:nvPr/>
            </p:nvSpPr>
            <p:spPr bwMode="auto">
              <a:xfrm>
                <a:off x="8275638" y="1917701"/>
                <a:ext cx="333375" cy="271463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 flipV="1">
                <a:off x="8275638" y="1917701"/>
                <a:ext cx="333375" cy="271463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</p:grpSp>
        <p:sp>
          <p:nvSpPr>
            <p:cNvPr id="42" name="Rectangle 35"/>
            <p:cNvSpPr>
              <a:spLocks noChangeArrowheads="1"/>
            </p:cNvSpPr>
            <p:nvPr/>
          </p:nvSpPr>
          <p:spPr bwMode="auto">
            <a:xfrm>
              <a:off x="8385175" y="19415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7242137" y="986508"/>
            <a:ext cx="538163" cy="1081087"/>
            <a:chOff x="8385175" y="1130301"/>
            <a:chExt cx="538163" cy="1081087"/>
          </a:xfrm>
        </p:grpSpPr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8385175" y="113030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6"/>
            <p:cNvSpPr>
              <a:spLocks noChangeArrowheads="1"/>
            </p:cNvSpPr>
            <p:nvPr/>
          </p:nvSpPr>
          <p:spPr bwMode="auto">
            <a:xfrm>
              <a:off x="8720138" y="19415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7577100" y="986508"/>
            <a:ext cx="536574" cy="1081087"/>
            <a:chOff x="8720138" y="1130301"/>
            <a:chExt cx="536574" cy="1081087"/>
          </a:xfrm>
        </p:grpSpPr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8720138" y="1130301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7"/>
            <p:cNvSpPr>
              <a:spLocks noChangeArrowheads="1"/>
            </p:cNvSpPr>
            <p:nvPr/>
          </p:nvSpPr>
          <p:spPr bwMode="auto">
            <a:xfrm>
              <a:off x="9055100" y="1941513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6" name="Grupo 55"/>
          <p:cNvGrpSpPr/>
          <p:nvPr/>
        </p:nvGrpSpPr>
        <p:grpSpPr>
          <a:xfrm>
            <a:off x="7912062" y="986508"/>
            <a:ext cx="536575" cy="1081087"/>
            <a:chOff x="9055100" y="1130301"/>
            <a:chExt cx="536575" cy="1081087"/>
          </a:xfrm>
        </p:grpSpPr>
        <p:sp>
          <p:nvSpPr>
            <p:cNvPr id="18" name="Rectangle 11"/>
            <p:cNvSpPr>
              <a:spLocks noChangeArrowheads="1"/>
            </p:cNvSpPr>
            <p:nvPr/>
          </p:nvSpPr>
          <p:spPr bwMode="auto">
            <a:xfrm>
              <a:off x="9055100" y="1130301"/>
              <a:ext cx="201612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8"/>
            <p:cNvSpPr>
              <a:spLocks noChangeArrowheads="1"/>
            </p:cNvSpPr>
            <p:nvPr/>
          </p:nvSpPr>
          <p:spPr bwMode="auto">
            <a:xfrm>
              <a:off x="9388475" y="1941513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9" name="Grupo 58"/>
          <p:cNvGrpSpPr/>
          <p:nvPr/>
        </p:nvGrpSpPr>
        <p:grpSpPr>
          <a:xfrm>
            <a:off x="6376950" y="986508"/>
            <a:ext cx="2414587" cy="1081087"/>
            <a:chOff x="7519988" y="1130301"/>
            <a:chExt cx="2414587" cy="1081087"/>
          </a:xfrm>
        </p:grpSpPr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7519988" y="1130301"/>
              <a:ext cx="8001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Acarreo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55" name="Grupo 54"/>
            <p:cNvGrpSpPr/>
            <p:nvPr/>
          </p:nvGrpSpPr>
          <p:grpSpPr>
            <a:xfrm>
              <a:off x="9388475" y="1130301"/>
              <a:ext cx="546100" cy="1081087"/>
              <a:chOff x="9388475" y="1130301"/>
              <a:chExt cx="546100" cy="1081087"/>
            </a:xfrm>
          </p:grpSpPr>
          <p:sp>
            <p:nvSpPr>
              <p:cNvPr id="19" name="Rectangle 12"/>
              <p:cNvSpPr>
                <a:spLocks noChangeArrowheads="1"/>
              </p:cNvSpPr>
              <p:nvPr/>
            </p:nvSpPr>
            <p:spPr bwMode="auto">
              <a:xfrm>
                <a:off x="9388475" y="1130301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1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" name="Rectangle 39"/>
              <p:cNvSpPr>
                <a:spLocks noChangeArrowheads="1"/>
              </p:cNvSpPr>
              <p:nvPr/>
            </p:nvSpPr>
            <p:spPr bwMode="auto">
              <a:xfrm>
                <a:off x="9731375" y="1941513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62" name="Grupo 61"/>
          <p:cNvGrpSpPr/>
          <p:nvPr/>
        </p:nvGrpSpPr>
        <p:grpSpPr>
          <a:xfrm>
            <a:off x="4041737" y="2067595"/>
            <a:ext cx="1600200" cy="271463"/>
            <a:chOff x="5184775" y="2211388"/>
            <a:chExt cx="1600200" cy="271463"/>
          </a:xfrm>
        </p:grpSpPr>
        <p:sp>
          <p:nvSpPr>
            <p:cNvPr id="47" name="Rectangle 40"/>
            <p:cNvSpPr>
              <a:spLocks noChangeArrowheads="1"/>
            </p:cNvSpPr>
            <p:nvPr/>
          </p:nvSpPr>
          <p:spPr bwMode="auto">
            <a:xfrm>
              <a:off x="5184775" y="2211388"/>
              <a:ext cx="20161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1"/>
            <p:cNvSpPr>
              <a:spLocks noChangeArrowheads="1"/>
            </p:cNvSpPr>
            <p:nvPr/>
          </p:nvSpPr>
          <p:spPr bwMode="auto">
            <a:xfrm>
              <a:off x="5518150" y="22113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2"/>
            <p:cNvSpPr>
              <a:spLocks noChangeArrowheads="1"/>
            </p:cNvSpPr>
            <p:nvPr/>
          </p:nvSpPr>
          <p:spPr bwMode="auto">
            <a:xfrm>
              <a:off x="5853113" y="22113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3"/>
            <p:cNvSpPr>
              <a:spLocks noChangeArrowheads="1"/>
            </p:cNvSpPr>
            <p:nvPr/>
          </p:nvSpPr>
          <p:spPr bwMode="auto">
            <a:xfrm>
              <a:off x="6184900" y="2211388"/>
              <a:ext cx="20796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6462713" y="2211388"/>
              <a:ext cx="322262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+4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2" name="Rectangle 45"/>
          <p:cNvSpPr>
            <a:spLocks noChangeArrowheads="1"/>
          </p:cNvSpPr>
          <p:nvPr/>
        </p:nvSpPr>
        <p:spPr bwMode="auto">
          <a:xfrm>
            <a:off x="7997787" y="2067595"/>
            <a:ext cx="37782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+ 4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AutoShape 47"/>
          <p:cNvSpPr>
            <a:spLocks noChangeAspect="1" noChangeArrowheads="1" noTextEdit="1"/>
          </p:cNvSpPr>
          <p:nvPr/>
        </p:nvSpPr>
        <p:spPr bwMode="auto">
          <a:xfrm>
            <a:off x="2025650" y="2488172"/>
            <a:ext cx="746442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2" name="Rectangle 74"/>
          <p:cNvSpPr>
            <a:spLocks noChangeArrowheads="1"/>
          </p:cNvSpPr>
          <p:nvPr/>
        </p:nvSpPr>
        <p:spPr bwMode="auto">
          <a:xfrm>
            <a:off x="6105487" y="3162760"/>
            <a:ext cx="152400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Complemento 2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14" name="Grupo 113"/>
          <p:cNvGrpSpPr/>
          <p:nvPr/>
        </p:nvGrpSpPr>
        <p:grpSpPr>
          <a:xfrm>
            <a:off x="7585037" y="2910347"/>
            <a:ext cx="2387600" cy="523875"/>
            <a:chOff x="7078663" y="3162300"/>
            <a:chExt cx="2387600" cy="523875"/>
          </a:xfrm>
        </p:grpSpPr>
        <p:sp>
          <p:nvSpPr>
            <p:cNvPr id="68" name="Line 50"/>
            <p:cNvSpPr>
              <a:spLocks noChangeShapeType="1"/>
            </p:cNvSpPr>
            <p:nvPr/>
          </p:nvSpPr>
          <p:spPr bwMode="auto">
            <a:xfrm>
              <a:off x="7078663" y="3643313"/>
              <a:ext cx="206533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0" name="Rectangle 62"/>
            <p:cNvSpPr>
              <a:spLocks noChangeArrowheads="1"/>
            </p:cNvSpPr>
            <p:nvPr/>
          </p:nvSpPr>
          <p:spPr bwMode="auto">
            <a:xfrm>
              <a:off x="7526338" y="31623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63"/>
            <p:cNvSpPr>
              <a:spLocks noChangeArrowheads="1"/>
            </p:cNvSpPr>
            <p:nvPr/>
          </p:nvSpPr>
          <p:spPr bwMode="auto">
            <a:xfrm>
              <a:off x="7874000" y="3162300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64"/>
            <p:cNvSpPr>
              <a:spLocks noChangeArrowheads="1"/>
            </p:cNvSpPr>
            <p:nvPr/>
          </p:nvSpPr>
          <p:spPr bwMode="auto">
            <a:xfrm>
              <a:off x="8220075" y="31623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65"/>
            <p:cNvSpPr>
              <a:spLocks noChangeArrowheads="1"/>
            </p:cNvSpPr>
            <p:nvPr/>
          </p:nvSpPr>
          <p:spPr bwMode="auto">
            <a:xfrm>
              <a:off x="8567738" y="3162300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66"/>
            <p:cNvSpPr>
              <a:spLocks noChangeArrowheads="1"/>
            </p:cNvSpPr>
            <p:nvPr/>
          </p:nvSpPr>
          <p:spPr bwMode="auto">
            <a:xfrm>
              <a:off x="8913813" y="31623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75"/>
            <p:cNvSpPr>
              <a:spLocks noChangeArrowheads="1"/>
            </p:cNvSpPr>
            <p:nvPr/>
          </p:nvSpPr>
          <p:spPr bwMode="auto">
            <a:xfrm>
              <a:off x="7526338" y="3414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76"/>
            <p:cNvSpPr>
              <a:spLocks noChangeArrowheads="1"/>
            </p:cNvSpPr>
            <p:nvPr/>
          </p:nvSpPr>
          <p:spPr bwMode="auto">
            <a:xfrm>
              <a:off x="7874000" y="3414713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77"/>
            <p:cNvSpPr>
              <a:spLocks noChangeArrowheads="1"/>
            </p:cNvSpPr>
            <p:nvPr/>
          </p:nvSpPr>
          <p:spPr bwMode="auto">
            <a:xfrm>
              <a:off x="8220075" y="3414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78"/>
            <p:cNvSpPr>
              <a:spLocks noChangeArrowheads="1"/>
            </p:cNvSpPr>
            <p:nvPr/>
          </p:nvSpPr>
          <p:spPr bwMode="auto">
            <a:xfrm>
              <a:off x="8567738" y="3414713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79"/>
            <p:cNvSpPr>
              <a:spLocks noChangeArrowheads="1"/>
            </p:cNvSpPr>
            <p:nvPr/>
          </p:nvSpPr>
          <p:spPr bwMode="auto">
            <a:xfrm>
              <a:off x="8913813" y="3414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80"/>
            <p:cNvSpPr>
              <a:spLocks noChangeArrowheads="1"/>
            </p:cNvSpPr>
            <p:nvPr/>
          </p:nvSpPr>
          <p:spPr bwMode="auto">
            <a:xfrm>
              <a:off x="9256713" y="3414713"/>
              <a:ext cx="20955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2" name="Grupo 111"/>
          <p:cNvGrpSpPr/>
          <p:nvPr/>
        </p:nvGrpSpPr>
        <p:grpSpPr>
          <a:xfrm>
            <a:off x="2622512" y="2910347"/>
            <a:ext cx="3367087" cy="777875"/>
            <a:chOff x="2116138" y="3162300"/>
            <a:chExt cx="3367087" cy="777875"/>
          </a:xfrm>
        </p:grpSpPr>
        <p:sp>
          <p:nvSpPr>
            <p:cNvPr id="67" name="Line 49"/>
            <p:cNvSpPr>
              <a:spLocks noChangeShapeType="1"/>
            </p:cNvSpPr>
            <p:nvPr/>
          </p:nvSpPr>
          <p:spPr bwMode="auto">
            <a:xfrm>
              <a:off x="3429000" y="3643313"/>
              <a:ext cx="173513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4" name="Rectangle 56"/>
            <p:cNvSpPr>
              <a:spLocks noChangeArrowheads="1"/>
            </p:cNvSpPr>
            <p:nvPr/>
          </p:nvSpPr>
          <p:spPr bwMode="auto">
            <a:xfrm>
              <a:off x="2262188" y="3162300"/>
              <a:ext cx="979488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Minuendo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57"/>
            <p:cNvSpPr>
              <a:spLocks noChangeArrowheads="1"/>
            </p:cNvSpPr>
            <p:nvPr/>
          </p:nvSpPr>
          <p:spPr bwMode="auto">
            <a:xfrm>
              <a:off x="3546475" y="31623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58"/>
            <p:cNvSpPr>
              <a:spLocks noChangeArrowheads="1"/>
            </p:cNvSpPr>
            <p:nvPr/>
          </p:nvSpPr>
          <p:spPr bwMode="auto">
            <a:xfrm>
              <a:off x="3894138" y="3162300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59"/>
            <p:cNvSpPr>
              <a:spLocks noChangeArrowheads="1"/>
            </p:cNvSpPr>
            <p:nvPr/>
          </p:nvSpPr>
          <p:spPr bwMode="auto">
            <a:xfrm>
              <a:off x="4240213" y="31623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60"/>
            <p:cNvSpPr>
              <a:spLocks noChangeArrowheads="1"/>
            </p:cNvSpPr>
            <p:nvPr/>
          </p:nvSpPr>
          <p:spPr bwMode="auto">
            <a:xfrm>
              <a:off x="4587875" y="3162300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61"/>
            <p:cNvSpPr>
              <a:spLocks noChangeArrowheads="1"/>
            </p:cNvSpPr>
            <p:nvPr/>
          </p:nvSpPr>
          <p:spPr bwMode="auto">
            <a:xfrm>
              <a:off x="4933950" y="31623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67"/>
            <p:cNvSpPr>
              <a:spLocks noChangeArrowheads="1"/>
            </p:cNvSpPr>
            <p:nvPr/>
          </p:nvSpPr>
          <p:spPr bwMode="auto">
            <a:xfrm>
              <a:off x="2116138" y="3414713"/>
              <a:ext cx="1127125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Sustraendo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68"/>
            <p:cNvSpPr>
              <a:spLocks noChangeArrowheads="1"/>
            </p:cNvSpPr>
            <p:nvPr/>
          </p:nvSpPr>
          <p:spPr bwMode="auto">
            <a:xfrm>
              <a:off x="3546475" y="3414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69"/>
            <p:cNvSpPr>
              <a:spLocks noChangeArrowheads="1"/>
            </p:cNvSpPr>
            <p:nvPr/>
          </p:nvSpPr>
          <p:spPr bwMode="auto">
            <a:xfrm>
              <a:off x="3894138" y="3414713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70"/>
            <p:cNvSpPr>
              <a:spLocks noChangeArrowheads="1"/>
            </p:cNvSpPr>
            <p:nvPr/>
          </p:nvSpPr>
          <p:spPr bwMode="auto">
            <a:xfrm>
              <a:off x="4240213" y="3414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71"/>
            <p:cNvSpPr>
              <a:spLocks noChangeArrowheads="1"/>
            </p:cNvSpPr>
            <p:nvPr/>
          </p:nvSpPr>
          <p:spPr bwMode="auto">
            <a:xfrm>
              <a:off x="4587875" y="3414713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72"/>
            <p:cNvSpPr>
              <a:spLocks noChangeArrowheads="1"/>
            </p:cNvSpPr>
            <p:nvPr/>
          </p:nvSpPr>
          <p:spPr bwMode="auto">
            <a:xfrm>
              <a:off x="4933950" y="3414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73"/>
            <p:cNvSpPr>
              <a:spLocks noChangeArrowheads="1"/>
            </p:cNvSpPr>
            <p:nvPr/>
          </p:nvSpPr>
          <p:spPr bwMode="auto">
            <a:xfrm>
              <a:off x="5280025" y="3414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81"/>
            <p:cNvSpPr>
              <a:spLocks noChangeArrowheads="1"/>
            </p:cNvSpPr>
            <p:nvPr/>
          </p:nvSpPr>
          <p:spPr bwMode="auto">
            <a:xfrm>
              <a:off x="2238375" y="3668713"/>
              <a:ext cx="10033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Diferencia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7" name="Grupo 116"/>
          <p:cNvGrpSpPr/>
          <p:nvPr/>
        </p:nvGrpSpPr>
        <p:grpSpPr>
          <a:xfrm>
            <a:off x="7586624" y="3391360"/>
            <a:ext cx="328613" cy="296862"/>
            <a:chOff x="7080250" y="3643313"/>
            <a:chExt cx="328613" cy="296862"/>
          </a:xfrm>
        </p:grpSpPr>
        <p:sp>
          <p:nvSpPr>
            <p:cNvPr id="69" name="Line 51"/>
            <p:cNvSpPr>
              <a:spLocks noChangeShapeType="1"/>
            </p:cNvSpPr>
            <p:nvPr/>
          </p:nvSpPr>
          <p:spPr bwMode="auto">
            <a:xfrm>
              <a:off x="7080250" y="3643313"/>
              <a:ext cx="328613" cy="252412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0" name="Line 52"/>
            <p:cNvSpPr>
              <a:spLocks noChangeShapeType="1"/>
            </p:cNvSpPr>
            <p:nvPr/>
          </p:nvSpPr>
          <p:spPr bwMode="auto">
            <a:xfrm flipV="1">
              <a:off x="7080250" y="3643313"/>
              <a:ext cx="328613" cy="252412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0" name="Rectangle 82"/>
            <p:cNvSpPr>
              <a:spLocks noChangeArrowheads="1"/>
            </p:cNvSpPr>
            <p:nvPr/>
          </p:nvSpPr>
          <p:spPr bwMode="auto">
            <a:xfrm>
              <a:off x="7188200" y="3668713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6" name="Grupo 115"/>
          <p:cNvGrpSpPr/>
          <p:nvPr/>
        </p:nvGrpSpPr>
        <p:grpSpPr>
          <a:xfrm>
            <a:off x="7694574" y="2656347"/>
            <a:ext cx="541338" cy="1031875"/>
            <a:chOff x="7188200" y="2908300"/>
            <a:chExt cx="541338" cy="1031875"/>
          </a:xfrm>
        </p:grpSpPr>
        <p:sp>
          <p:nvSpPr>
            <p:cNvPr id="72" name="Rectangle 54"/>
            <p:cNvSpPr>
              <a:spLocks noChangeArrowheads="1"/>
            </p:cNvSpPr>
            <p:nvPr/>
          </p:nvSpPr>
          <p:spPr bwMode="auto">
            <a:xfrm>
              <a:off x="7188200" y="2908300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83"/>
            <p:cNvSpPr>
              <a:spLocks noChangeArrowheads="1"/>
            </p:cNvSpPr>
            <p:nvPr/>
          </p:nvSpPr>
          <p:spPr bwMode="auto">
            <a:xfrm>
              <a:off x="7526338" y="3668713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5" name="Grupo 114"/>
          <p:cNvGrpSpPr/>
          <p:nvPr/>
        </p:nvGrpSpPr>
        <p:grpSpPr>
          <a:xfrm>
            <a:off x="6830974" y="2656347"/>
            <a:ext cx="1751013" cy="1031875"/>
            <a:chOff x="6324600" y="2908300"/>
            <a:chExt cx="1751013" cy="1031875"/>
          </a:xfrm>
        </p:grpSpPr>
        <p:sp>
          <p:nvSpPr>
            <p:cNvPr id="71" name="Rectangle 53"/>
            <p:cNvSpPr>
              <a:spLocks noChangeArrowheads="1"/>
            </p:cNvSpPr>
            <p:nvPr/>
          </p:nvSpPr>
          <p:spPr bwMode="auto">
            <a:xfrm>
              <a:off x="6324600" y="2908300"/>
              <a:ext cx="8001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Acarreo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55"/>
            <p:cNvSpPr>
              <a:spLocks noChangeArrowheads="1"/>
            </p:cNvSpPr>
            <p:nvPr/>
          </p:nvSpPr>
          <p:spPr bwMode="auto">
            <a:xfrm>
              <a:off x="7526338" y="29083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84"/>
            <p:cNvSpPr>
              <a:spLocks noChangeArrowheads="1"/>
            </p:cNvSpPr>
            <p:nvPr/>
          </p:nvSpPr>
          <p:spPr bwMode="auto">
            <a:xfrm>
              <a:off x="7874000" y="3668713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03" name="Rectangle 85"/>
          <p:cNvSpPr>
            <a:spLocks noChangeArrowheads="1"/>
          </p:cNvSpPr>
          <p:nvPr/>
        </p:nvSpPr>
        <p:spPr bwMode="auto">
          <a:xfrm>
            <a:off x="8726449" y="3416760"/>
            <a:ext cx="20320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" name="Rectangle 86"/>
          <p:cNvSpPr>
            <a:spLocks noChangeArrowheads="1"/>
          </p:cNvSpPr>
          <p:nvPr/>
        </p:nvSpPr>
        <p:spPr bwMode="auto">
          <a:xfrm>
            <a:off x="9074112" y="3416760"/>
            <a:ext cx="201613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" name="Rectangle 87"/>
          <p:cNvSpPr>
            <a:spLocks noChangeArrowheads="1"/>
          </p:cNvSpPr>
          <p:nvPr/>
        </p:nvSpPr>
        <p:spPr bwMode="auto">
          <a:xfrm>
            <a:off x="9420187" y="3416760"/>
            <a:ext cx="20320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13" name="Grupo 112"/>
          <p:cNvGrpSpPr/>
          <p:nvPr/>
        </p:nvGrpSpPr>
        <p:grpSpPr>
          <a:xfrm>
            <a:off x="3997287" y="3669172"/>
            <a:ext cx="1704975" cy="271462"/>
            <a:chOff x="3490913" y="3921125"/>
            <a:chExt cx="1704975" cy="271462"/>
          </a:xfrm>
        </p:grpSpPr>
        <p:sp>
          <p:nvSpPr>
            <p:cNvPr id="106" name="Rectangle 88"/>
            <p:cNvSpPr>
              <a:spLocks noChangeArrowheads="1"/>
            </p:cNvSpPr>
            <p:nvPr/>
          </p:nvSpPr>
          <p:spPr bwMode="auto">
            <a:xfrm>
              <a:off x="3490913" y="3921125"/>
              <a:ext cx="3159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26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89"/>
            <p:cNvSpPr>
              <a:spLocks noChangeArrowheads="1"/>
            </p:cNvSpPr>
            <p:nvPr/>
          </p:nvSpPr>
          <p:spPr bwMode="auto">
            <a:xfrm>
              <a:off x="3894138" y="3921125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90"/>
            <p:cNvSpPr>
              <a:spLocks noChangeArrowheads="1"/>
            </p:cNvSpPr>
            <p:nvPr/>
          </p:nvSpPr>
          <p:spPr bwMode="auto">
            <a:xfrm>
              <a:off x="4184650" y="3921125"/>
              <a:ext cx="314325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19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91"/>
            <p:cNvSpPr>
              <a:spLocks noChangeArrowheads="1"/>
            </p:cNvSpPr>
            <p:nvPr/>
          </p:nvSpPr>
          <p:spPr bwMode="auto">
            <a:xfrm>
              <a:off x="4584700" y="3921125"/>
              <a:ext cx="20796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92"/>
            <p:cNvSpPr>
              <a:spLocks noChangeArrowheads="1"/>
            </p:cNvSpPr>
            <p:nvPr/>
          </p:nvSpPr>
          <p:spPr bwMode="auto">
            <a:xfrm>
              <a:off x="4875213" y="3921125"/>
              <a:ext cx="320675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+7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11" name="Rectangle 93"/>
          <p:cNvSpPr>
            <a:spLocks noChangeArrowheads="1"/>
          </p:cNvSpPr>
          <p:nvPr/>
        </p:nvSpPr>
        <p:spPr bwMode="auto">
          <a:xfrm>
            <a:off x="8639137" y="3669172"/>
            <a:ext cx="377825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+ 7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AutoShape 3"/>
          <p:cNvSpPr>
            <a:spLocks noChangeAspect="1" noChangeArrowheads="1" noTextEdit="1"/>
          </p:cNvSpPr>
          <p:nvPr/>
        </p:nvSpPr>
        <p:spPr bwMode="auto">
          <a:xfrm>
            <a:off x="1973263" y="4441155"/>
            <a:ext cx="8245475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20" name="Grupo 119"/>
          <p:cNvGrpSpPr/>
          <p:nvPr/>
        </p:nvGrpSpPr>
        <p:grpSpPr>
          <a:xfrm>
            <a:off x="2185988" y="4788818"/>
            <a:ext cx="3624263" cy="811212"/>
            <a:chOff x="2185988" y="3022601"/>
            <a:chExt cx="3624263" cy="811212"/>
          </a:xfrm>
        </p:grpSpPr>
        <p:sp>
          <p:nvSpPr>
            <p:cNvPr id="121" name="Line 5"/>
            <p:cNvSpPr>
              <a:spLocks noChangeShapeType="1"/>
            </p:cNvSpPr>
            <p:nvPr/>
          </p:nvSpPr>
          <p:spPr bwMode="auto">
            <a:xfrm>
              <a:off x="3524251" y="3540126"/>
              <a:ext cx="197961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2" name="Rectangle 15"/>
            <p:cNvSpPr>
              <a:spLocks noChangeArrowheads="1"/>
            </p:cNvSpPr>
            <p:nvPr/>
          </p:nvSpPr>
          <p:spPr bwMode="auto">
            <a:xfrm>
              <a:off x="2332038" y="3022601"/>
              <a:ext cx="981075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Minuendo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16"/>
            <p:cNvSpPr>
              <a:spLocks noChangeArrowheads="1"/>
            </p:cNvSpPr>
            <p:nvPr/>
          </p:nvSpPr>
          <p:spPr bwMode="auto">
            <a:xfrm>
              <a:off x="3659188" y="302260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17"/>
            <p:cNvSpPr>
              <a:spLocks noChangeArrowheads="1"/>
            </p:cNvSpPr>
            <p:nvPr/>
          </p:nvSpPr>
          <p:spPr bwMode="auto">
            <a:xfrm>
              <a:off x="4041776" y="30226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18"/>
            <p:cNvSpPr>
              <a:spLocks noChangeArrowheads="1"/>
            </p:cNvSpPr>
            <p:nvPr/>
          </p:nvSpPr>
          <p:spPr bwMode="auto">
            <a:xfrm>
              <a:off x="4424363" y="30226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19"/>
            <p:cNvSpPr>
              <a:spLocks noChangeArrowheads="1"/>
            </p:cNvSpPr>
            <p:nvPr/>
          </p:nvSpPr>
          <p:spPr bwMode="auto">
            <a:xfrm>
              <a:off x="4808538" y="30226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20"/>
            <p:cNvSpPr>
              <a:spLocks noChangeArrowheads="1"/>
            </p:cNvSpPr>
            <p:nvPr/>
          </p:nvSpPr>
          <p:spPr bwMode="auto">
            <a:xfrm>
              <a:off x="5224463" y="302260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26"/>
            <p:cNvSpPr>
              <a:spLocks noChangeArrowheads="1"/>
            </p:cNvSpPr>
            <p:nvPr/>
          </p:nvSpPr>
          <p:spPr bwMode="auto">
            <a:xfrm>
              <a:off x="2185988" y="3290888"/>
              <a:ext cx="11287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Sustraendo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Rectangle 27"/>
            <p:cNvSpPr>
              <a:spLocks noChangeArrowheads="1"/>
            </p:cNvSpPr>
            <p:nvPr/>
          </p:nvSpPr>
          <p:spPr bwMode="auto">
            <a:xfrm>
              <a:off x="3659188" y="32908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Rectangle 28"/>
            <p:cNvSpPr>
              <a:spLocks noChangeArrowheads="1"/>
            </p:cNvSpPr>
            <p:nvPr/>
          </p:nvSpPr>
          <p:spPr bwMode="auto">
            <a:xfrm>
              <a:off x="4041776" y="32908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Rectangle 29"/>
            <p:cNvSpPr>
              <a:spLocks noChangeArrowheads="1"/>
            </p:cNvSpPr>
            <p:nvPr/>
          </p:nvSpPr>
          <p:spPr bwMode="auto">
            <a:xfrm>
              <a:off x="4424363" y="32908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Rectangle 30"/>
            <p:cNvSpPr>
              <a:spLocks noChangeArrowheads="1"/>
            </p:cNvSpPr>
            <p:nvPr/>
          </p:nvSpPr>
          <p:spPr bwMode="auto">
            <a:xfrm>
              <a:off x="4808538" y="32908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" name="Rectangle 31"/>
            <p:cNvSpPr>
              <a:spLocks noChangeArrowheads="1"/>
            </p:cNvSpPr>
            <p:nvPr/>
          </p:nvSpPr>
          <p:spPr bwMode="auto">
            <a:xfrm>
              <a:off x="5224463" y="32908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32"/>
            <p:cNvSpPr>
              <a:spLocks noChangeArrowheads="1"/>
            </p:cNvSpPr>
            <p:nvPr/>
          </p:nvSpPr>
          <p:spPr bwMode="auto">
            <a:xfrm>
              <a:off x="5607051" y="32908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Rectangle 40"/>
            <p:cNvSpPr>
              <a:spLocks noChangeArrowheads="1"/>
            </p:cNvSpPr>
            <p:nvPr/>
          </p:nvSpPr>
          <p:spPr bwMode="auto">
            <a:xfrm>
              <a:off x="2309813" y="3563938"/>
              <a:ext cx="10017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Diferencia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36" name="Grupo 135"/>
          <p:cNvGrpSpPr/>
          <p:nvPr/>
        </p:nvGrpSpPr>
        <p:grpSpPr>
          <a:xfrm>
            <a:off x="6075363" y="4518943"/>
            <a:ext cx="4102100" cy="1081087"/>
            <a:chOff x="6075363" y="2752726"/>
            <a:chExt cx="4102100" cy="1081087"/>
          </a:xfrm>
        </p:grpSpPr>
        <p:sp>
          <p:nvSpPr>
            <p:cNvPr id="137" name="Line 6"/>
            <p:cNvSpPr>
              <a:spLocks noChangeShapeType="1"/>
            </p:cNvSpPr>
            <p:nvPr/>
          </p:nvSpPr>
          <p:spPr bwMode="auto">
            <a:xfrm>
              <a:off x="7554913" y="3541713"/>
              <a:ext cx="228123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8" name="Line 7"/>
            <p:cNvSpPr>
              <a:spLocks noChangeShapeType="1"/>
            </p:cNvSpPr>
            <p:nvPr/>
          </p:nvSpPr>
          <p:spPr bwMode="auto">
            <a:xfrm>
              <a:off x="7554913" y="3540126"/>
              <a:ext cx="366713" cy="271463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9" name="Line 8"/>
            <p:cNvSpPr>
              <a:spLocks noChangeShapeType="1"/>
            </p:cNvSpPr>
            <p:nvPr/>
          </p:nvSpPr>
          <p:spPr bwMode="auto">
            <a:xfrm flipV="1">
              <a:off x="7554913" y="3540126"/>
              <a:ext cx="366713" cy="271463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0" name="Rectangle 9"/>
            <p:cNvSpPr>
              <a:spLocks noChangeArrowheads="1"/>
            </p:cNvSpPr>
            <p:nvPr/>
          </p:nvSpPr>
          <p:spPr bwMode="auto">
            <a:xfrm>
              <a:off x="6799263" y="2752726"/>
              <a:ext cx="801688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Acarreo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1" name="Rectangle 10"/>
            <p:cNvSpPr>
              <a:spLocks noChangeArrowheads="1"/>
            </p:cNvSpPr>
            <p:nvPr/>
          </p:nvSpPr>
          <p:spPr bwMode="auto">
            <a:xfrm>
              <a:off x="7681913" y="27527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2" name="Rectangle 11"/>
            <p:cNvSpPr>
              <a:spLocks noChangeArrowheads="1"/>
            </p:cNvSpPr>
            <p:nvPr/>
          </p:nvSpPr>
          <p:spPr bwMode="auto">
            <a:xfrm>
              <a:off x="8056563" y="2752726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3" name="Rectangle 12"/>
            <p:cNvSpPr>
              <a:spLocks noChangeArrowheads="1"/>
            </p:cNvSpPr>
            <p:nvPr/>
          </p:nvSpPr>
          <p:spPr bwMode="auto">
            <a:xfrm>
              <a:off x="8439151" y="27527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4" name="Rectangle 13"/>
            <p:cNvSpPr>
              <a:spLocks noChangeArrowheads="1"/>
            </p:cNvSpPr>
            <p:nvPr/>
          </p:nvSpPr>
          <p:spPr bwMode="auto">
            <a:xfrm>
              <a:off x="8821738" y="2752726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5" name="Rectangle 14"/>
            <p:cNvSpPr>
              <a:spLocks noChangeArrowheads="1"/>
            </p:cNvSpPr>
            <p:nvPr/>
          </p:nvSpPr>
          <p:spPr bwMode="auto">
            <a:xfrm>
              <a:off x="9205913" y="2752726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6" name="Rectangle 21"/>
            <p:cNvSpPr>
              <a:spLocks noChangeArrowheads="1"/>
            </p:cNvSpPr>
            <p:nvPr/>
          </p:nvSpPr>
          <p:spPr bwMode="auto">
            <a:xfrm>
              <a:off x="8056563" y="302260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7" name="Rectangle 22"/>
            <p:cNvSpPr>
              <a:spLocks noChangeArrowheads="1"/>
            </p:cNvSpPr>
            <p:nvPr/>
          </p:nvSpPr>
          <p:spPr bwMode="auto">
            <a:xfrm>
              <a:off x="8439151" y="30226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8" name="Rectangle 23"/>
            <p:cNvSpPr>
              <a:spLocks noChangeArrowheads="1"/>
            </p:cNvSpPr>
            <p:nvPr/>
          </p:nvSpPr>
          <p:spPr bwMode="auto">
            <a:xfrm>
              <a:off x="8821738" y="30226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9" name="Rectangle 24"/>
            <p:cNvSpPr>
              <a:spLocks noChangeArrowheads="1"/>
            </p:cNvSpPr>
            <p:nvPr/>
          </p:nvSpPr>
          <p:spPr bwMode="auto">
            <a:xfrm>
              <a:off x="9205913" y="3022601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0" name="Rectangle 25"/>
            <p:cNvSpPr>
              <a:spLocks noChangeArrowheads="1"/>
            </p:cNvSpPr>
            <p:nvPr/>
          </p:nvSpPr>
          <p:spPr bwMode="auto">
            <a:xfrm>
              <a:off x="9588501" y="3022601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1" name="Rectangle 33"/>
            <p:cNvSpPr>
              <a:spLocks noChangeArrowheads="1"/>
            </p:cNvSpPr>
            <p:nvPr/>
          </p:nvSpPr>
          <p:spPr bwMode="auto">
            <a:xfrm>
              <a:off x="6075363" y="3290888"/>
              <a:ext cx="15240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Complemento 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2" name="Rectangle 34"/>
            <p:cNvSpPr>
              <a:spLocks noChangeArrowheads="1"/>
            </p:cNvSpPr>
            <p:nvPr/>
          </p:nvSpPr>
          <p:spPr bwMode="auto">
            <a:xfrm>
              <a:off x="8056563" y="32908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3" name="Rectangle 35"/>
            <p:cNvSpPr>
              <a:spLocks noChangeArrowheads="1"/>
            </p:cNvSpPr>
            <p:nvPr/>
          </p:nvSpPr>
          <p:spPr bwMode="auto">
            <a:xfrm>
              <a:off x="8439151" y="32908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4" name="Rectangle 36"/>
            <p:cNvSpPr>
              <a:spLocks noChangeArrowheads="1"/>
            </p:cNvSpPr>
            <p:nvPr/>
          </p:nvSpPr>
          <p:spPr bwMode="auto">
            <a:xfrm>
              <a:off x="8821738" y="32908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5" name="Rectangle 37"/>
            <p:cNvSpPr>
              <a:spLocks noChangeArrowheads="1"/>
            </p:cNvSpPr>
            <p:nvPr/>
          </p:nvSpPr>
          <p:spPr bwMode="auto">
            <a:xfrm>
              <a:off x="9205913" y="329088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" name="Rectangle 38"/>
            <p:cNvSpPr>
              <a:spLocks noChangeArrowheads="1"/>
            </p:cNvSpPr>
            <p:nvPr/>
          </p:nvSpPr>
          <p:spPr bwMode="auto">
            <a:xfrm>
              <a:off x="9588501" y="329088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39"/>
            <p:cNvSpPr>
              <a:spLocks noChangeArrowheads="1"/>
            </p:cNvSpPr>
            <p:nvPr/>
          </p:nvSpPr>
          <p:spPr bwMode="auto">
            <a:xfrm>
              <a:off x="9967913" y="3290888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8" name="Rectangle 41"/>
            <p:cNvSpPr>
              <a:spLocks noChangeArrowheads="1"/>
            </p:cNvSpPr>
            <p:nvPr/>
          </p:nvSpPr>
          <p:spPr bwMode="auto">
            <a:xfrm>
              <a:off x="7681913" y="35639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" name="Rectangle 42"/>
            <p:cNvSpPr>
              <a:spLocks noChangeArrowheads="1"/>
            </p:cNvSpPr>
            <p:nvPr/>
          </p:nvSpPr>
          <p:spPr bwMode="auto">
            <a:xfrm>
              <a:off x="8056563" y="356393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" name="Rectangle 43"/>
            <p:cNvSpPr>
              <a:spLocks noChangeArrowheads="1"/>
            </p:cNvSpPr>
            <p:nvPr/>
          </p:nvSpPr>
          <p:spPr bwMode="auto">
            <a:xfrm>
              <a:off x="8439151" y="35639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" name="Rectangle 44"/>
            <p:cNvSpPr>
              <a:spLocks noChangeArrowheads="1"/>
            </p:cNvSpPr>
            <p:nvPr/>
          </p:nvSpPr>
          <p:spPr bwMode="auto">
            <a:xfrm>
              <a:off x="8821738" y="35639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2" name="Rectangle 45"/>
            <p:cNvSpPr>
              <a:spLocks noChangeArrowheads="1"/>
            </p:cNvSpPr>
            <p:nvPr/>
          </p:nvSpPr>
          <p:spPr bwMode="auto">
            <a:xfrm>
              <a:off x="9205913" y="356393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3" name="Rectangle 46"/>
            <p:cNvSpPr>
              <a:spLocks noChangeArrowheads="1"/>
            </p:cNvSpPr>
            <p:nvPr/>
          </p:nvSpPr>
          <p:spPr bwMode="auto">
            <a:xfrm>
              <a:off x="9588501" y="35639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64" name="Grupo 163"/>
          <p:cNvGrpSpPr/>
          <p:nvPr/>
        </p:nvGrpSpPr>
        <p:grpSpPr>
          <a:xfrm>
            <a:off x="3602038" y="5600030"/>
            <a:ext cx="1939926" cy="271463"/>
            <a:chOff x="3602038" y="3833813"/>
            <a:chExt cx="1939926" cy="271463"/>
          </a:xfrm>
        </p:grpSpPr>
        <p:sp>
          <p:nvSpPr>
            <p:cNvPr id="165" name="Rectangle 47"/>
            <p:cNvSpPr>
              <a:spLocks noChangeArrowheads="1"/>
            </p:cNvSpPr>
            <p:nvPr/>
          </p:nvSpPr>
          <p:spPr bwMode="auto">
            <a:xfrm>
              <a:off x="3602038" y="3833813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6" name="Rectangle 48"/>
            <p:cNvSpPr>
              <a:spLocks noChangeArrowheads="1"/>
            </p:cNvSpPr>
            <p:nvPr/>
          </p:nvSpPr>
          <p:spPr bwMode="auto">
            <a:xfrm>
              <a:off x="4041776" y="38338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49"/>
            <p:cNvSpPr>
              <a:spLocks noChangeArrowheads="1"/>
            </p:cNvSpPr>
            <p:nvPr/>
          </p:nvSpPr>
          <p:spPr bwMode="auto">
            <a:xfrm>
              <a:off x="4368801" y="3833813"/>
              <a:ext cx="3159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19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8" name="Rectangle 50"/>
            <p:cNvSpPr>
              <a:spLocks noChangeArrowheads="1"/>
            </p:cNvSpPr>
            <p:nvPr/>
          </p:nvSpPr>
          <p:spPr bwMode="auto">
            <a:xfrm>
              <a:off x="4805363" y="3833813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9" name="Rectangle 51"/>
            <p:cNvSpPr>
              <a:spLocks noChangeArrowheads="1"/>
            </p:cNvSpPr>
            <p:nvPr/>
          </p:nvSpPr>
          <p:spPr bwMode="auto">
            <a:xfrm>
              <a:off x="5108576" y="3833813"/>
              <a:ext cx="433388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+12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70" name="Rectangle 52"/>
          <p:cNvSpPr>
            <a:spLocks noChangeArrowheads="1"/>
          </p:cNvSpPr>
          <p:nvPr/>
        </p:nvSpPr>
        <p:spPr bwMode="auto">
          <a:xfrm>
            <a:off x="8705851" y="5600030"/>
            <a:ext cx="4349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+12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1" name="Rectángulo redondeado 170"/>
          <p:cNvSpPr/>
          <p:nvPr/>
        </p:nvSpPr>
        <p:spPr>
          <a:xfrm>
            <a:off x="86987" y="4183132"/>
            <a:ext cx="3224539" cy="36131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Ejercicio </a:t>
            </a:r>
            <a:r>
              <a:rPr lang="es-CO" dirty="0"/>
              <a:t>para hacer en </a:t>
            </a:r>
            <a:r>
              <a:rPr lang="es-CO" dirty="0" smtClean="0"/>
              <a:t>clase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1260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5" grpId="0"/>
      <p:bldP spid="52" grpId="0"/>
      <p:bldP spid="92" grpId="0"/>
      <p:bldP spid="103" grpId="0"/>
      <p:bldP spid="104" grpId="0"/>
      <p:bldP spid="105" grpId="0"/>
      <p:bldP spid="111" grpId="0"/>
      <p:bldP spid="170" grpId="0"/>
      <p:bldP spid="1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3473" y="1124745"/>
            <a:ext cx="11593288" cy="1296144"/>
          </a:xfrm>
        </p:spPr>
        <p:txBody>
          <a:bodyPr/>
          <a:lstStyle/>
          <a:p>
            <a:pPr lvl="0">
              <a:buClr>
                <a:srgbClr val="FF0000"/>
              </a:buClr>
            </a:pPr>
            <a:r>
              <a:rPr lang="es-CO" sz="2000" dirty="0"/>
              <a:t>Operación: 110100101 – 011101000 </a:t>
            </a:r>
          </a:p>
          <a:p>
            <a:pPr marL="0" indent="0">
              <a:buNone/>
            </a:pPr>
            <a:r>
              <a:rPr lang="es-CO" sz="2000" dirty="0"/>
              <a:t>Complemento 2 del sustraendo: 100011000</a:t>
            </a:r>
          </a:p>
          <a:p>
            <a:pPr marL="0" indent="0">
              <a:buNone/>
            </a:pPr>
            <a:r>
              <a:rPr lang="es-CO" sz="2000" dirty="0"/>
              <a:t>Minuendo + nuevo sustraendo: </a:t>
            </a:r>
            <a:r>
              <a:rPr lang="es-CO" sz="2000" dirty="0">
                <a:solidFill>
                  <a:srgbClr val="C00000"/>
                </a:solidFill>
              </a:rPr>
              <a:t>010111101</a:t>
            </a:r>
          </a:p>
          <a:p>
            <a:pPr marL="0" indent="0">
              <a:buNone/>
            </a:pPr>
            <a:r>
              <a:rPr lang="es-CO" sz="2000" dirty="0"/>
              <a:t> </a:t>
            </a:r>
          </a:p>
          <a:p>
            <a:endParaRPr lang="es-CO" sz="20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3473" y="260648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RESTA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43473" y="2348880"/>
            <a:ext cx="1159328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Operación: 100111 – 111001 </a:t>
            </a:r>
            <a:r>
              <a:rPr lang="es-CO" sz="20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CO" sz="2000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minuendo &lt;  sustraendo = resultado negativo</a:t>
            </a:r>
            <a:r>
              <a:rPr lang="es-CO" sz="20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Complemento 2 del sustraendo: 000111</a:t>
            </a:r>
          </a:p>
          <a:p>
            <a:pPr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Minuendo + nuevo sustraendo: 101110 </a:t>
            </a:r>
            <a:r>
              <a:rPr lang="es-CO" sz="20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CO" sz="2000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Resultado negativo</a:t>
            </a:r>
            <a:r>
              <a:rPr lang="es-CO" sz="20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s-C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Debido a que el resultado es de valor negativo; entonces, se saca el complemento a 2 para saber el resultado en valor positivo y así poder verificar la respuesta de la operación.</a:t>
            </a:r>
          </a:p>
          <a:p>
            <a:pPr indent="450215">
              <a:spcAft>
                <a:spcPts val="0"/>
              </a:spcAft>
            </a:pPr>
            <a:r>
              <a:rPr lang="es-C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El complemento 2 del resultado negativo de 101110 es: </a:t>
            </a:r>
            <a:r>
              <a:rPr lang="es-CO" sz="20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010010 (+18</a:t>
            </a:r>
            <a:r>
              <a:rPr lang="es-CO" sz="2000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CO" sz="2000" dirty="0">
              <a:solidFill>
                <a:srgbClr val="C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es-C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La conversión de binario a decimal del minuendo y el sustraendo es:</a:t>
            </a:r>
          </a:p>
          <a:p>
            <a:pPr algn="just"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Minuendo: 39</a:t>
            </a:r>
            <a:r>
              <a:rPr lang="es-CO" sz="2000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s-CO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Sustraendo: – 57</a:t>
            </a:r>
            <a:r>
              <a:rPr lang="es-CO" sz="2000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s-CO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Operación: 39 – 57 = – 18</a:t>
            </a:r>
            <a:r>
              <a:rPr lang="es-CO" sz="2000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s-CO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se verifica </a:t>
            </a:r>
            <a:r>
              <a:rPr lang="es-CO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que la respuesta es correcta.  </a:t>
            </a:r>
          </a:p>
        </p:txBody>
      </p:sp>
    </p:spTree>
    <p:extLst>
      <p:ext uri="{BB962C8B-B14F-4D97-AF65-F5344CB8AC3E}">
        <p14:creationId xmlns:p14="http://schemas.microsoft.com/office/powerpoint/2010/main" val="127128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7142584" cy="706090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RESTA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2351584" y="960760"/>
            <a:ext cx="7178675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53" name="Grupo 52"/>
          <p:cNvGrpSpPr/>
          <p:nvPr/>
        </p:nvGrpSpPr>
        <p:grpSpPr>
          <a:xfrm>
            <a:off x="5755184" y="1317948"/>
            <a:ext cx="3765550" cy="550863"/>
            <a:chOff x="6546850" y="1265238"/>
            <a:chExt cx="3765550" cy="550863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8026400" y="1797050"/>
              <a:ext cx="2286000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8540750" y="12652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8921750" y="12652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9304338" y="126523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9685338" y="126523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6546850" y="1544638"/>
              <a:ext cx="15240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Complemento 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8540750" y="15446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8921750" y="15446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9304338" y="154463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9685338" y="154463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10063163" y="1544638"/>
              <a:ext cx="20796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1" name="Grupo 50"/>
          <p:cNvGrpSpPr/>
          <p:nvPr/>
        </p:nvGrpSpPr>
        <p:grpSpPr>
          <a:xfrm>
            <a:off x="2467472" y="1317948"/>
            <a:ext cx="3055938" cy="831850"/>
            <a:chOff x="3259138" y="1265238"/>
            <a:chExt cx="3055938" cy="831850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4411663" y="1797050"/>
              <a:ext cx="1903413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332163" y="1265238"/>
              <a:ext cx="98107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Minuendo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546600" y="12652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927600" y="12652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307013" y="12652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5688013" y="126523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3259138" y="1544638"/>
              <a:ext cx="11287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Sustraendo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546600" y="15446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927600" y="15446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307013" y="15446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5688013" y="1544638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6069013" y="1544638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3321050" y="1825625"/>
              <a:ext cx="10033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Diferencia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7749084" y="187833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8130084" y="187833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8512672" y="187833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8893672" y="187833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2" name="Grupo 51"/>
          <p:cNvGrpSpPr/>
          <p:nvPr/>
        </p:nvGrpSpPr>
        <p:grpSpPr>
          <a:xfrm>
            <a:off x="3754934" y="2157735"/>
            <a:ext cx="1781175" cy="271463"/>
            <a:chOff x="4546600" y="2105025"/>
            <a:chExt cx="1781175" cy="271463"/>
          </a:xfrm>
        </p:grpSpPr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546600" y="21050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927600" y="21050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5307013" y="21050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5684838" y="2105025"/>
              <a:ext cx="20955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6011863" y="21050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6124575" y="2105025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4" name="Grupo 53"/>
          <p:cNvGrpSpPr/>
          <p:nvPr/>
        </p:nvGrpSpPr>
        <p:grpSpPr>
          <a:xfrm>
            <a:off x="8238034" y="2157735"/>
            <a:ext cx="282089" cy="246221"/>
            <a:chOff x="9029700" y="2105025"/>
            <a:chExt cx="282089" cy="246221"/>
          </a:xfrm>
        </p:grpSpPr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9029700" y="2105025"/>
              <a:ext cx="11381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9197975" y="2105025"/>
              <a:ext cx="11381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5" name="Rectangle 42"/>
          <p:cNvSpPr>
            <a:spLocks noChangeArrowheads="1"/>
          </p:cNvSpPr>
          <p:nvPr/>
        </p:nvSpPr>
        <p:spPr bwMode="auto">
          <a:xfrm>
            <a:off x="5755184" y="2438723"/>
            <a:ext cx="1524000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Complemento 2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5" name="Grupo 54"/>
          <p:cNvGrpSpPr/>
          <p:nvPr/>
        </p:nvGrpSpPr>
        <p:grpSpPr>
          <a:xfrm>
            <a:off x="7749084" y="2438723"/>
            <a:ext cx="1346201" cy="271463"/>
            <a:chOff x="8540750" y="2386013"/>
            <a:chExt cx="1346201" cy="271463"/>
          </a:xfrm>
        </p:grpSpPr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8540750" y="23860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8921750" y="2386013"/>
              <a:ext cx="203200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9304338" y="238601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9685338" y="2386013"/>
              <a:ext cx="201613" cy="271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0" name="Rectangle 47"/>
          <p:cNvSpPr>
            <a:spLocks noChangeArrowheads="1"/>
          </p:cNvSpPr>
          <p:nvPr/>
        </p:nvSpPr>
        <p:spPr bwMode="auto">
          <a:xfrm>
            <a:off x="8233272" y="2716535"/>
            <a:ext cx="29174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+ 2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AutoShape 49"/>
          <p:cNvSpPr>
            <a:spLocks noChangeAspect="1" noChangeArrowheads="1" noTextEdit="1"/>
          </p:cNvSpPr>
          <p:nvPr/>
        </p:nvSpPr>
        <p:spPr bwMode="auto">
          <a:xfrm>
            <a:off x="2279576" y="3554636"/>
            <a:ext cx="7429500" cy="210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08" name="Grupo 107"/>
          <p:cNvGrpSpPr/>
          <p:nvPr/>
        </p:nvGrpSpPr>
        <p:grpSpPr>
          <a:xfrm>
            <a:off x="5934001" y="3911823"/>
            <a:ext cx="3767138" cy="550863"/>
            <a:chOff x="4062413" y="2997200"/>
            <a:chExt cx="3767138" cy="550863"/>
          </a:xfrm>
        </p:grpSpPr>
        <p:sp>
          <p:nvSpPr>
            <p:cNvPr id="61" name="Line 52"/>
            <p:cNvSpPr>
              <a:spLocks noChangeShapeType="1"/>
            </p:cNvSpPr>
            <p:nvPr/>
          </p:nvSpPr>
          <p:spPr bwMode="auto">
            <a:xfrm>
              <a:off x="5541963" y="3529013"/>
              <a:ext cx="2287588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0" name="Rectangle 61"/>
            <p:cNvSpPr>
              <a:spLocks noChangeArrowheads="1"/>
            </p:cNvSpPr>
            <p:nvPr/>
          </p:nvSpPr>
          <p:spPr bwMode="auto">
            <a:xfrm>
              <a:off x="6057901" y="29972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2"/>
            <p:cNvSpPr>
              <a:spLocks noChangeArrowheads="1"/>
            </p:cNvSpPr>
            <p:nvPr/>
          </p:nvSpPr>
          <p:spPr bwMode="auto">
            <a:xfrm>
              <a:off x="6438901" y="29972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3"/>
            <p:cNvSpPr>
              <a:spLocks noChangeArrowheads="1"/>
            </p:cNvSpPr>
            <p:nvPr/>
          </p:nvSpPr>
          <p:spPr bwMode="auto">
            <a:xfrm>
              <a:off x="6819901" y="29972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4"/>
            <p:cNvSpPr>
              <a:spLocks noChangeArrowheads="1"/>
            </p:cNvSpPr>
            <p:nvPr/>
          </p:nvSpPr>
          <p:spPr bwMode="auto">
            <a:xfrm>
              <a:off x="7200901" y="29972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1"/>
            <p:cNvSpPr>
              <a:spLocks noChangeArrowheads="1"/>
            </p:cNvSpPr>
            <p:nvPr/>
          </p:nvSpPr>
          <p:spPr bwMode="auto">
            <a:xfrm>
              <a:off x="4062413" y="3278188"/>
              <a:ext cx="15240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Complemento 2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2"/>
            <p:cNvSpPr>
              <a:spLocks noChangeArrowheads="1"/>
            </p:cNvSpPr>
            <p:nvPr/>
          </p:nvSpPr>
          <p:spPr bwMode="auto">
            <a:xfrm>
              <a:off x="6057901" y="32781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73"/>
            <p:cNvSpPr>
              <a:spLocks noChangeArrowheads="1"/>
            </p:cNvSpPr>
            <p:nvPr/>
          </p:nvSpPr>
          <p:spPr bwMode="auto">
            <a:xfrm>
              <a:off x="6438901" y="32781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4"/>
            <p:cNvSpPr>
              <a:spLocks noChangeArrowheads="1"/>
            </p:cNvSpPr>
            <p:nvPr/>
          </p:nvSpPr>
          <p:spPr bwMode="auto">
            <a:xfrm>
              <a:off x="6819901" y="32781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75"/>
            <p:cNvSpPr>
              <a:spLocks noChangeArrowheads="1"/>
            </p:cNvSpPr>
            <p:nvPr/>
          </p:nvSpPr>
          <p:spPr bwMode="auto">
            <a:xfrm>
              <a:off x="7200901" y="32781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76"/>
            <p:cNvSpPr>
              <a:spLocks noChangeArrowheads="1"/>
            </p:cNvSpPr>
            <p:nvPr/>
          </p:nvSpPr>
          <p:spPr bwMode="auto">
            <a:xfrm>
              <a:off x="7578726" y="3278188"/>
              <a:ext cx="20955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05" name="Grupo 104"/>
          <p:cNvGrpSpPr/>
          <p:nvPr/>
        </p:nvGrpSpPr>
        <p:grpSpPr>
          <a:xfrm>
            <a:off x="2395464" y="3911823"/>
            <a:ext cx="3308350" cy="831850"/>
            <a:chOff x="523876" y="2997200"/>
            <a:chExt cx="3308350" cy="831850"/>
          </a:xfrm>
        </p:grpSpPr>
        <p:sp>
          <p:nvSpPr>
            <p:cNvPr id="60" name="Line 51"/>
            <p:cNvSpPr>
              <a:spLocks noChangeShapeType="1"/>
            </p:cNvSpPr>
            <p:nvPr/>
          </p:nvSpPr>
          <p:spPr bwMode="auto">
            <a:xfrm>
              <a:off x="1928813" y="3529013"/>
              <a:ext cx="1903413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5" name="Rectangle 56"/>
            <p:cNvSpPr>
              <a:spLocks noChangeArrowheads="1"/>
            </p:cNvSpPr>
            <p:nvPr/>
          </p:nvSpPr>
          <p:spPr bwMode="auto">
            <a:xfrm>
              <a:off x="596901" y="2997200"/>
              <a:ext cx="979488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Minuendo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57"/>
            <p:cNvSpPr>
              <a:spLocks noChangeArrowheads="1"/>
            </p:cNvSpPr>
            <p:nvPr/>
          </p:nvSpPr>
          <p:spPr bwMode="auto">
            <a:xfrm>
              <a:off x="2063751" y="29972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58"/>
            <p:cNvSpPr>
              <a:spLocks noChangeArrowheads="1"/>
            </p:cNvSpPr>
            <p:nvPr/>
          </p:nvSpPr>
          <p:spPr bwMode="auto">
            <a:xfrm>
              <a:off x="2444751" y="2997200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59"/>
            <p:cNvSpPr>
              <a:spLocks noChangeArrowheads="1"/>
            </p:cNvSpPr>
            <p:nvPr/>
          </p:nvSpPr>
          <p:spPr bwMode="auto">
            <a:xfrm>
              <a:off x="2824163" y="2997200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0"/>
            <p:cNvSpPr>
              <a:spLocks noChangeArrowheads="1"/>
            </p:cNvSpPr>
            <p:nvPr/>
          </p:nvSpPr>
          <p:spPr bwMode="auto">
            <a:xfrm>
              <a:off x="3205163" y="2997200"/>
              <a:ext cx="2016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65"/>
            <p:cNvSpPr>
              <a:spLocks noChangeArrowheads="1"/>
            </p:cNvSpPr>
            <p:nvPr/>
          </p:nvSpPr>
          <p:spPr bwMode="auto">
            <a:xfrm>
              <a:off x="523876" y="3278188"/>
              <a:ext cx="112712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Sustraendo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66"/>
            <p:cNvSpPr>
              <a:spLocks noChangeArrowheads="1"/>
            </p:cNvSpPr>
            <p:nvPr/>
          </p:nvSpPr>
          <p:spPr bwMode="auto">
            <a:xfrm>
              <a:off x="2063751" y="32781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67"/>
            <p:cNvSpPr>
              <a:spLocks noChangeArrowheads="1"/>
            </p:cNvSpPr>
            <p:nvPr/>
          </p:nvSpPr>
          <p:spPr bwMode="auto">
            <a:xfrm>
              <a:off x="2444751" y="327818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68"/>
            <p:cNvSpPr>
              <a:spLocks noChangeArrowheads="1"/>
            </p:cNvSpPr>
            <p:nvPr/>
          </p:nvSpPr>
          <p:spPr bwMode="auto">
            <a:xfrm>
              <a:off x="2824163" y="32781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69"/>
            <p:cNvSpPr>
              <a:spLocks noChangeArrowheads="1"/>
            </p:cNvSpPr>
            <p:nvPr/>
          </p:nvSpPr>
          <p:spPr bwMode="auto">
            <a:xfrm>
              <a:off x="3205163" y="3278188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0"/>
            <p:cNvSpPr>
              <a:spLocks noChangeArrowheads="1"/>
            </p:cNvSpPr>
            <p:nvPr/>
          </p:nvSpPr>
          <p:spPr bwMode="auto">
            <a:xfrm>
              <a:off x="3584576" y="3278188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77"/>
            <p:cNvSpPr>
              <a:spLocks noChangeArrowheads="1"/>
            </p:cNvSpPr>
            <p:nvPr/>
          </p:nvSpPr>
          <p:spPr bwMode="auto">
            <a:xfrm>
              <a:off x="584201" y="3557588"/>
              <a:ext cx="10033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Diferencia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87" name="Rectangle 78"/>
          <p:cNvSpPr>
            <a:spLocks noChangeArrowheads="1"/>
          </p:cNvSpPr>
          <p:nvPr/>
        </p:nvSpPr>
        <p:spPr bwMode="auto">
          <a:xfrm>
            <a:off x="7929489" y="4472211"/>
            <a:ext cx="20320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10" name="Grupo 109"/>
          <p:cNvGrpSpPr/>
          <p:nvPr/>
        </p:nvGrpSpPr>
        <p:grpSpPr>
          <a:xfrm>
            <a:off x="7902501" y="3632423"/>
            <a:ext cx="611188" cy="1111250"/>
            <a:chOff x="6030913" y="2717800"/>
            <a:chExt cx="611188" cy="1111250"/>
          </a:xfrm>
        </p:grpSpPr>
        <p:sp>
          <p:nvSpPr>
            <p:cNvPr id="63" name="Rectangle 54"/>
            <p:cNvSpPr>
              <a:spLocks noChangeArrowheads="1"/>
            </p:cNvSpPr>
            <p:nvPr/>
          </p:nvSpPr>
          <p:spPr bwMode="auto">
            <a:xfrm>
              <a:off x="6030913" y="2717800"/>
              <a:ext cx="201613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1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79"/>
            <p:cNvSpPr>
              <a:spLocks noChangeArrowheads="1"/>
            </p:cNvSpPr>
            <p:nvPr/>
          </p:nvSpPr>
          <p:spPr bwMode="auto">
            <a:xfrm>
              <a:off x="6438901" y="35575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1" name="Grupo 110"/>
          <p:cNvGrpSpPr/>
          <p:nvPr/>
        </p:nvGrpSpPr>
        <p:grpSpPr>
          <a:xfrm>
            <a:off x="6659489" y="3632423"/>
            <a:ext cx="2235200" cy="1111250"/>
            <a:chOff x="4787901" y="2717800"/>
            <a:chExt cx="2235200" cy="1111250"/>
          </a:xfrm>
        </p:grpSpPr>
        <p:sp>
          <p:nvSpPr>
            <p:cNvPr id="62" name="Rectangle 53"/>
            <p:cNvSpPr>
              <a:spLocks noChangeArrowheads="1"/>
            </p:cNvSpPr>
            <p:nvPr/>
          </p:nvSpPr>
          <p:spPr bwMode="auto">
            <a:xfrm>
              <a:off x="4787901" y="2717800"/>
              <a:ext cx="8001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Acarreo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09" name="Grupo 108"/>
            <p:cNvGrpSpPr/>
            <p:nvPr/>
          </p:nvGrpSpPr>
          <p:grpSpPr>
            <a:xfrm>
              <a:off x="6467476" y="2717800"/>
              <a:ext cx="555625" cy="1111250"/>
              <a:chOff x="6467476" y="2717800"/>
              <a:chExt cx="555625" cy="1111250"/>
            </a:xfrm>
          </p:grpSpPr>
          <p:sp>
            <p:nvSpPr>
              <p:cNvPr id="64" name="Rectangle 55"/>
              <p:cNvSpPr>
                <a:spLocks noChangeArrowheads="1"/>
              </p:cNvSpPr>
              <p:nvPr/>
            </p:nvSpPr>
            <p:spPr bwMode="auto">
              <a:xfrm>
                <a:off x="6467476" y="2717800"/>
                <a:ext cx="203200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1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80"/>
              <p:cNvSpPr>
                <a:spLocks noChangeArrowheads="1"/>
              </p:cNvSpPr>
              <p:nvPr/>
            </p:nvSpPr>
            <p:spPr bwMode="auto">
              <a:xfrm>
                <a:off x="6819901" y="355758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90" name="Rectangle 81"/>
          <p:cNvSpPr>
            <a:spLocks noChangeArrowheads="1"/>
          </p:cNvSpPr>
          <p:nvPr/>
        </p:nvSpPr>
        <p:spPr bwMode="auto">
          <a:xfrm>
            <a:off x="9072489" y="4472211"/>
            <a:ext cx="20320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13" name="Grupo 112"/>
          <p:cNvGrpSpPr/>
          <p:nvPr/>
        </p:nvGrpSpPr>
        <p:grpSpPr>
          <a:xfrm>
            <a:off x="3935339" y="4751611"/>
            <a:ext cx="1781175" cy="271462"/>
            <a:chOff x="2063751" y="3836988"/>
            <a:chExt cx="1781175" cy="271462"/>
          </a:xfrm>
        </p:grpSpPr>
        <p:grpSp>
          <p:nvGrpSpPr>
            <p:cNvPr id="106" name="Grupo 105"/>
            <p:cNvGrpSpPr/>
            <p:nvPr/>
          </p:nvGrpSpPr>
          <p:grpSpPr>
            <a:xfrm>
              <a:off x="2063751" y="3836988"/>
              <a:ext cx="1668462" cy="271462"/>
              <a:chOff x="2063751" y="3836988"/>
              <a:chExt cx="1668462" cy="271462"/>
            </a:xfrm>
          </p:grpSpPr>
          <p:sp>
            <p:nvSpPr>
              <p:cNvPr id="91" name="Rectangle 82"/>
              <p:cNvSpPr>
                <a:spLocks noChangeArrowheads="1"/>
              </p:cNvSpPr>
              <p:nvPr/>
            </p:nvSpPr>
            <p:spPr bwMode="auto">
              <a:xfrm>
                <a:off x="2063751" y="383698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83"/>
              <p:cNvSpPr>
                <a:spLocks noChangeArrowheads="1"/>
              </p:cNvSpPr>
              <p:nvPr/>
            </p:nvSpPr>
            <p:spPr bwMode="auto">
              <a:xfrm>
                <a:off x="2444751" y="3836988"/>
                <a:ext cx="201613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–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" name="Rectangle 84"/>
              <p:cNvSpPr>
                <a:spLocks noChangeArrowheads="1"/>
              </p:cNvSpPr>
              <p:nvPr/>
            </p:nvSpPr>
            <p:spPr bwMode="auto">
              <a:xfrm>
                <a:off x="2768601" y="3836988"/>
                <a:ext cx="314325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14</a:t>
                </a:r>
                <a:endParaRPr kumimoji="0" lang="es-CO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85"/>
              <p:cNvSpPr>
                <a:spLocks noChangeArrowheads="1"/>
              </p:cNvSpPr>
              <p:nvPr/>
            </p:nvSpPr>
            <p:spPr bwMode="auto">
              <a:xfrm>
                <a:off x="3201988" y="3836988"/>
                <a:ext cx="207963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=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" name="Rectangle 86"/>
              <p:cNvSpPr>
                <a:spLocks noChangeArrowheads="1"/>
              </p:cNvSpPr>
              <p:nvPr/>
            </p:nvSpPr>
            <p:spPr bwMode="auto">
              <a:xfrm>
                <a:off x="3529013" y="3836988"/>
                <a:ext cx="203200" cy="271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O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–</a:t>
                </a:r>
                <a:endParaRPr kumimoji="0" lang="es-CO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6" name="Rectangle 87"/>
            <p:cNvSpPr>
              <a:spLocks noChangeArrowheads="1"/>
            </p:cNvSpPr>
            <p:nvPr/>
          </p:nvSpPr>
          <p:spPr bwMode="auto">
            <a:xfrm>
              <a:off x="3641726" y="3836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2" name="Grupo 111"/>
          <p:cNvGrpSpPr/>
          <p:nvPr/>
        </p:nvGrpSpPr>
        <p:grpSpPr>
          <a:xfrm>
            <a:off x="8416851" y="4751611"/>
            <a:ext cx="373063" cy="271462"/>
            <a:chOff x="6545263" y="3836988"/>
            <a:chExt cx="373063" cy="271462"/>
          </a:xfrm>
        </p:grpSpPr>
        <p:sp>
          <p:nvSpPr>
            <p:cNvPr id="97" name="Rectangle 88"/>
            <p:cNvSpPr>
              <a:spLocks noChangeArrowheads="1"/>
            </p:cNvSpPr>
            <p:nvPr/>
          </p:nvSpPr>
          <p:spPr bwMode="auto">
            <a:xfrm>
              <a:off x="6545263" y="3836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89"/>
            <p:cNvSpPr>
              <a:spLocks noChangeArrowheads="1"/>
            </p:cNvSpPr>
            <p:nvPr/>
          </p:nvSpPr>
          <p:spPr bwMode="auto">
            <a:xfrm>
              <a:off x="6715126" y="3836988"/>
              <a:ext cx="203200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7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99" name="Rectangle 90"/>
          <p:cNvSpPr>
            <a:spLocks noChangeArrowheads="1"/>
          </p:cNvSpPr>
          <p:nvPr/>
        </p:nvSpPr>
        <p:spPr bwMode="auto">
          <a:xfrm>
            <a:off x="5934001" y="5032598"/>
            <a:ext cx="152400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Complemento 2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7" name="Grupo 106"/>
          <p:cNvGrpSpPr/>
          <p:nvPr/>
        </p:nvGrpSpPr>
        <p:grpSpPr>
          <a:xfrm>
            <a:off x="7929489" y="5032598"/>
            <a:ext cx="1346200" cy="269875"/>
            <a:chOff x="6057901" y="4117975"/>
            <a:chExt cx="1346200" cy="269875"/>
          </a:xfrm>
        </p:grpSpPr>
        <p:sp>
          <p:nvSpPr>
            <p:cNvPr id="100" name="Rectangle 91"/>
            <p:cNvSpPr>
              <a:spLocks noChangeArrowheads="1"/>
            </p:cNvSpPr>
            <p:nvPr/>
          </p:nvSpPr>
          <p:spPr bwMode="auto">
            <a:xfrm>
              <a:off x="6057901" y="411797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2"/>
            <p:cNvSpPr>
              <a:spLocks noChangeArrowheads="1"/>
            </p:cNvSpPr>
            <p:nvPr/>
          </p:nvSpPr>
          <p:spPr bwMode="auto">
            <a:xfrm>
              <a:off x="6438901" y="411797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93"/>
            <p:cNvSpPr>
              <a:spLocks noChangeArrowheads="1"/>
            </p:cNvSpPr>
            <p:nvPr/>
          </p:nvSpPr>
          <p:spPr bwMode="auto">
            <a:xfrm>
              <a:off x="6819901" y="411797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4"/>
            <p:cNvSpPr>
              <a:spLocks noChangeArrowheads="1"/>
            </p:cNvSpPr>
            <p:nvPr/>
          </p:nvSpPr>
          <p:spPr bwMode="auto">
            <a:xfrm>
              <a:off x="7200901" y="4117975"/>
              <a:ext cx="2032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04" name="Rectangle 95"/>
          <p:cNvSpPr>
            <a:spLocks noChangeArrowheads="1"/>
          </p:cNvSpPr>
          <p:nvPr/>
        </p:nvSpPr>
        <p:spPr bwMode="auto">
          <a:xfrm>
            <a:off x="8412089" y="5311998"/>
            <a:ext cx="377825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+ 7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75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3" grpId="0"/>
      <p:bldP spid="34" grpId="0"/>
      <p:bldP spid="35" grpId="0"/>
      <p:bldP spid="36" grpId="0"/>
      <p:bldP spid="45" grpId="0"/>
      <p:bldP spid="50" grpId="0"/>
      <p:bldP spid="87" grpId="0"/>
      <p:bldP spid="90" grpId="0"/>
      <p:bldP spid="99" grpId="0"/>
      <p:bldP spid="104" grpId="0"/>
    </p:bld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ción1.pptx" id="{F8F1433B-4823-4593-BD14-B96B915A9C7D}" vid="{3EA43F45-88E0-4AC4-A075-82C50347DF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665</TotalTime>
  <Words>1222</Words>
  <Application>Microsoft Office PowerPoint</Application>
  <PresentationFormat>Panorámica</PresentationFormat>
  <Paragraphs>839</Paragraphs>
  <Slides>15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Tema de Office</vt:lpstr>
      <vt:lpstr>Ecuación</vt:lpstr>
      <vt:lpstr>Presentación de PowerPoint</vt:lpstr>
      <vt:lpstr>OPERACIONES BINARIAS BÁSICAS</vt:lpstr>
      <vt:lpstr>SUMA</vt:lpstr>
      <vt:lpstr>SUMA …cont</vt:lpstr>
      <vt:lpstr>SUMA …cont</vt:lpstr>
      <vt:lpstr>RESTA</vt:lpstr>
      <vt:lpstr>RESTA …cont</vt:lpstr>
      <vt:lpstr>RESTA …cont</vt:lpstr>
      <vt:lpstr>RESTA …cont</vt:lpstr>
      <vt:lpstr>RESTA …cont</vt:lpstr>
      <vt:lpstr>MULTIPLICACIÓN</vt:lpstr>
      <vt:lpstr>MULTIPLICACIÓN … cont</vt:lpstr>
      <vt:lpstr>DIVISIÓN</vt:lpstr>
      <vt:lpstr>DIVISIÓN …cont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Compuertas Lógicas</dc:title>
  <dc:creator>Oscar Ignacio Botero Henao</dc:creator>
  <cp:lastModifiedBy>Oscar Botero</cp:lastModifiedBy>
  <cp:revision>330</cp:revision>
  <dcterms:created xsi:type="dcterms:W3CDTF">2015-06-25T18:20:08Z</dcterms:created>
  <dcterms:modified xsi:type="dcterms:W3CDTF">2017-08-23T08:01:15Z</dcterms:modified>
</cp:coreProperties>
</file>